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801-2366-4A59-A634-3795A185195C}" type="datetimeFigureOut">
              <a:rPr lang="pl-PL" smtClean="0"/>
              <a:pPr/>
              <a:t>18.06.2018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71-CC8D-4417-834C-C08C94F085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801-2366-4A59-A634-3795A185195C}" type="datetimeFigureOut">
              <a:rPr lang="pl-PL" smtClean="0"/>
              <a:pPr/>
              <a:t>18.06.2018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71-CC8D-4417-834C-C08C94F085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801-2366-4A59-A634-3795A185195C}" type="datetimeFigureOut">
              <a:rPr lang="pl-PL" smtClean="0"/>
              <a:pPr/>
              <a:t>18.06.2018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71-CC8D-4417-834C-C08C94F085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801-2366-4A59-A634-3795A185195C}" type="datetimeFigureOut">
              <a:rPr lang="pl-PL" smtClean="0"/>
              <a:pPr/>
              <a:t>18.06.2018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71-CC8D-4417-834C-C08C94F085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801-2366-4A59-A634-3795A185195C}" type="datetimeFigureOut">
              <a:rPr lang="pl-PL" smtClean="0"/>
              <a:pPr/>
              <a:t>18.06.2018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71-CC8D-4417-834C-C08C94F085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801-2366-4A59-A634-3795A185195C}" type="datetimeFigureOut">
              <a:rPr lang="pl-PL" smtClean="0"/>
              <a:pPr/>
              <a:t>18.06.2018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71-CC8D-4417-834C-C08C94F085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801-2366-4A59-A634-3795A185195C}" type="datetimeFigureOut">
              <a:rPr lang="pl-PL" smtClean="0"/>
              <a:pPr/>
              <a:t>18.06.2018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71-CC8D-4417-834C-C08C94F085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801-2366-4A59-A634-3795A185195C}" type="datetimeFigureOut">
              <a:rPr lang="pl-PL" smtClean="0"/>
              <a:pPr/>
              <a:t>18.06.2018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71-CC8D-4417-834C-C08C94F085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801-2366-4A59-A634-3795A185195C}" type="datetimeFigureOut">
              <a:rPr lang="pl-PL" smtClean="0"/>
              <a:pPr/>
              <a:t>18.06.2018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71-CC8D-4417-834C-C08C94F085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801-2366-4A59-A634-3795A185195C}" type="datetimeFigureOut">
              <a:rPr lang="pl-PL" smtClean="0"/>
              <a:pPr/>
              <a:t>18.06.2018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71-CC8D-4417-834C-C08C94F085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801-2366-4A59-A634-3795A185195C}" type="datetimeFigureOut">
              <a:rPr lang="pl-PL" smtClean="0"/>
              <a:pPr/>
              <a:t>18.06.2018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C571-CC8D-4417-834C-C08C94F085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DF801-2366-4A59-A634-3795A185195C}" type="datetimeFigureOut">
              <a:rPr lang="pl-PL" smtClean="0"/>
              <a:pPr/>
              <a:t>18.06.2018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CC571-CC8D-4417-834C-C08C94F0857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28662" y="1000109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pl-PL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Bezpieczne wakacje</a:t>
            </a:r>
            <a:r>
              <a:rPr lang="pl-PL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pl-PL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285992"/>
            <a:ext cx="5357850" cy="377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bc\AppData\Local\Microsoft\Windows\INetCache\IE\YGJEBSCF\sun-41191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71604" cy="1571604"/>
          </a:xfrm>
          <a:prstGeom prst="rect">
            <a:avLst/>
          </a:prstGeom>
          <a:noFill/>
        </p:spPr>
      </p:pic>
      <p:sp>
        <p:nvSpPr>
          <p:cNvPr id="1029" name="Cloud"/>
          <p:cNvSpPr>
            <a:spLocks noChangeAspect="1" noEditPoints="1" noChangeArrowheads="1"/>
          </p:cNvSpPr>
          <p:nvPr/>
        </p:nvSpPr>
        <p:spPr bwMode="auto">
          <a:xfrm>
            <a:off x="2571736" y="0"/>
            <a:ext cx="1857388" cy="124470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1" name="Cloud"/>
          <p:cNvSpPr>
            <a:spLocks noChangeAspect="1" noEditPoints="1" noChangeArrowheads="1"/>
          </p:cNvSpPr>
          <p:nvPr/>
        </p:nvSpPr>
        <p:spPr bwMode="auto">
          <a:xfrm>
            <a:off x="5572132" y="0"/>
            <a:ext cx="1857388" cy="124470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9" grpId="0" animBg="1"/>
      <p:bldP spid="10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8"/>
            <a:r>
              <a:rPr lang="pl-PL" sz="3200" dirty="0" smtClean="0"/>
              <a:t>Pływamy tylko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w </a:t>
            </a:r>
            <a:r>
              <a:rPr lang="pl-PL" sz="3200" dirty="0" smtClean="0"/>
              <a:t>miejscach do tego </a:t>
            </a:r>
            <a:r>
              <a:rPr lang="pl-PL" sz="3200" dirty="0" smtClean="0"/>
              <a:t>przeznaczonych;  </a:t>
            </a:r>
            <a:endParaRPr lang="pl-PL" sz="3200" dirty="0" smtClean="0"/>
          </a:p>
          <a:p>
            <a:pPr lvl="8"/>
            <a:r>
              <a:rPr lang="pl-PL" sz="3200" dirty="0" smtClean="0"/>
              <a:t> Nie pływamy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po posiłkach;</a:t>
            </a:r>
            <a:endParaRPr lang="pl-PL" sz="3200" dirty="0" smtClean="0"/>
          </a:p>
          <a:p>
            <a:pPr lvl="8"/>
            <a:r>
              <a:rPr lang="pl-PL" sz="3200" dirty="0" smtClean="0"/>
              <a:t>Nie skaczemy do </a:t>
            </a:r>
            <a:r>
              <a:rPr lang="pl-PL" sz="3200" dirty="0" smtClean="0"/>
              <a:t>wody; </a:t>
            </a:r>
            <a:endParaRPr lang="pl-PL" sz="3200" dirty="0" smtClean="0"/>
          </a:p>
          <a:p>
            <a:pPr lvl="8"/>
            <a:r>
              <a:rPr lang="pl-PL" sz="3200" dirty="0" smtClean="0"/>
              <a:t>Przed opalaniem smarujemy się kremem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z filtrem;</a:t>
            </a:r>
            <a:endParaRPr lang="pl-PL" sz="3200" dirty="0"/>
          </a:p>
        </p:txBody>
      </p:sp>
      <p:pic>
        <p:nvPicPr>
          <p:cNvPr id="2050" name="Picture 2" descr="C:\Users\abc\AppData\Local\Microsoft\Windows\INetCache\IE\X4CNYOO4\nikon_polinesia_d300_fakarava-3133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3643338" cy="4786346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2595338" y="571480"/>
            <a:ext cx="39533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r>
              <a:rPr lang="pl-PL" sz="44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nad wodą</a:t>
            </a:r>
            <a:r>
              <a:rPr lang="pl-PL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pl-PL" sz="44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 </a:t>
            </a:r>
            <a:r>
              <a:rPr lang="pl-PL" dirty="0"/>
              <a:t>w</a:t>
            </a:r>
            <a:r>
              <a:rPr lang="pl-PL" dirty="0" smtClean="0"/>
              <a:t> lesie…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pl-PL" sz="2800" dirty="0" smtClean="0"/>
              <a:t>Nie jemy nieznanych </a:t>
            </a:r>
            <a:r>
              <a:rPr lang="pl-PL" sz="2800" dirty="0" smtClean="0"/>
              <a:t>owoców;</a:t>
            </a:r>
            <a:endParaRPr lang="pl-PL" sz="2800" dirty="0" smtClean="0"/>
          </a:p>
          <a:p>
            <a:pPr lvl="8"/>
            <a:r>
              <a:rPr lang="pl-PL" sz="2800" dirty="0" smtClean="0"/>
              <a:t>Nie chodzimy w nieznane </a:t>
            </a:r>
            <a:r>
              <a:rPr lang="pl-PL" sz="2800" dirty="0" smtClean="0"/>
              <a:t>miejsca;</a:t>
            </a:r>
            <a:endParaRPr lang="pl-PL" sz="2800" dirty="0" smtClean="0"/>
          </a:p>
          <a:p>
            <a:pPr lvl="8"/>
            <a:r>
              <a:rPr lang="pl-PL" sz="2800" dirty="0" smtClean="0"/>
              <a:t>Nie palimy </a:t>
            </a:r>
            <a:r>
              <a:rPr lang="pl-PL" sz="2800" dirty="0" smtClean="0"/>
              <a:t>ognisk;</a:t>
            </a:r>
            <a:endParaRPr lang="pl-PL" sz="2800" dirty="0" smtClean="0"/>
          </a:p>
          <a:p>
            <a:pPr lvl="8"/>
            <a:r>
              <a:rPr lang="pl-PL" sz="2800" dirty="0" smtClean="0"/>
              <a:t>Nie </a:t>
            </a:r>
            <a:r>
              <a:rPr lang="pl-PL" sz="2800" dirty="0" smtClean="0"/>
              <a:t>hałasujemy; </a:t>
            </a:r>
            <a:endParaRPr lang="pl-PL" sz="2800" dirty="0" smtClean="0"/>
          </a:p>
          <a:p>
            <a:pPr lvl="8"/>
            <a:r>
              <a:rPr lang="pl-PL" sz="2800" dirty="0" smtClean="0"/>
              <a:t>Nie straszymy dzikich </a:t>
            </a:r>
            <a:r>
              <a:rPr lang="pl-PL" sz="2800" dirty="0" smtClean="0"/>
              <a:t>zwierząt; </a:t>
            </a:r>
            <a:endParaRPr lang="pl-PL" sz="2800" dirty="0" smtClean="0"/>
          </a:p>
          <a:p>
            <a:pPr lvl="8"/>
            <a:r>
              <a:rPr lang="pl-PL" sz="2800" dirty="0" smtClean="0"/>
              <a:t>Nie </a:t>
            </a:r>
            <a:r>
              <a:rPr lang="pl-PL" sz="2800" dirty="0" smtClean="0"/>
              <a:t>śmiecimy;</a:t>
            </a:r>
            <a:endParaRPr lang="pl-PL" sz="2800" dirty="0"/>
          </a:p>
        </p:txBody>
      </p:sp>
      <p:pic>
        <p:nvPicPr>
          <p:cNvPr id="3074" name="Picture 2" descr="C:\Users\abc\AppData\Local\Microsoft\Windows\INetCache\IE\YGJEBSCF\Las_Widok_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786214" cy="492919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…w górach…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pl-PL" sz="2800" dirty="0" smtClean="0"/>
              <a:t>Chodzimy po górach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 </a:t>
            </a:r>
            <a:r>
              <a:rPr lang="pl-PL" sz="2800" dirty="0" smtClean="0"/>
              <a:t>rodzicami lub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 przewodnikiem;</a:t>
            </a:r>
            <a:endParaRPr lang="pl-PL" sz="2800" dirty="0" smtClean="0"/>
          </a:p>
          <a:p>
            <a:pPr lvl="8"/>
            <a:r>
              <a:rPr lang="pl-PL" sz="2800" dirty="0" smtClean="0"/>
              <a:t>Zachowujemy się cicho, </a:t>
            </a:r>
            <a:r>
              <a:rPr lang="pl-PL" sz="2800" dirty="0" smtClean="0"/>
              <a:t>bo  </a:t>
            </a:r>
            <a:r>
              <a:rPr lang="pl-PL" sz="2800" dirty="0" smtClean="0"/>
              <a:t>hałas może wywołać </a:t>
            </a:r>
            <a:r>
              <a:rPr lang="pl-PL" sz="2800" dirty="0" smtClean="0"/>
              <a:t>lawiny;</a:t>
            </a:r>
            <a:endParaRPr lang="pl-PL" sz="2800" dirty="0" smtClean="0"/>
          </a:p>
          <a:p>
            <a:pPr lvl="8"/>
            <a:r>
              <a:rPr lang="pl-PL" sz="2800" dirty="0" smtClean="0"/>
              <a:t>Chodzimy po ścieżkach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do </a:t>
            </a:r>
            <a:r>
              <a:rPr lang="pl-PL" sz="2800" dirty="0" smtClean="0"/>
              <a:t>tego </a:t>
            </a:r>
            <a:r>
              <a:rPr lang="pl-PL" sz="2800" dirty="0" smtClean="0"/>
              <a:t>przeznaczonych;</a:t>
            </a:r>
            <a:endParaRPr lang="pl-PL" sz="2800" dirty="0" smtClean="0"/>
          </a:p>
          <a:p>
            <a:pPr lvl="8"/>
            <a:r>
              <a:rPr lang="pl-PL" sz="2800" dirty="0" smtClean="0"/>
              <a:t>Na szlakach nie </a:t>
            </a:r>
            <a:r>
              <a:rPr lang="pl-PL" sz="2800" dirty="0" smtClean="0"/>
              <a:t>śmiecimy;</a:t>
            </a:r>
            <a:endParaRPr lang="pl-PL" sz="2800" dirty="0"/>
          </a:p>
        </p:txBody>
      </p:sp>
      <p:pic>
        <p:nvPicPr>
          <p:cNvPr id="4099" name="Picture 3" descr="C:\Users\abc\AppData\Local\Microsoft\Windows\INetCache\IE\X4CNYOO4\1200px-Kralicky-Sneznik-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714776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…na wsi…</a:t>
            </a:r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pl-PL" sz="2800" dirty="0" smtClean="0"/>
              <a:t>Uważaj na maszyny rolnicze najlepiej do nich nie </a:t>
            </a:r>
            <a:r>
              <a:rPr lang="pl-PL" sz="2800" dirty="0" smtClean="0"/>
              <a:t>podchodź;</a:t>
            </a:r>
            <a:endParaRPr lang="pl-PL" sz="2800" dirty="0" smtClean="0"/>
          </a:p>
          <a:p>
            <a:pPr lvl="8"/>
            <a:r>
              <a:rPr lang="pl-PL" sz="2800" dirty="0" smtClean="0"/>
              <a:t>Nie zaczepiaj zwierząt, bo mogą cię </a:t>
            </a:r>
            <a:r>
              <a:rPr lang="pl-PL" sz="2800" dirty="0" smtClean="0"/>
              <a:t>ugryźć;</a:t>
            </a:r>
            <a:endParaRPr lang="pl-PL" sz="2800" dirty="0" smtClean="0"/>
          </a:p>
          <a:p>
            <a:pPr lvl="8"/>
            <a:r>
              <a:rPr lang="pl-PL" sz="2800" dirty="0" smtClean="0"/>
              <a:t>Nie baw się w miejscach pracy </a:t>
            </a:r>
            <a:r>
              <a:rPr lang="pl-PL" sz="2800" dirty="0" smtClean="0"/>
              <a:t>rolników;</a:t>
            </a:r>
            <a:endParaRPr lang="pl-PL" sz="2800" dirty="0" smtClean="0"/>
          </a:p>
          <a:p>
            <a:pPr lvl="8">
              <a:buNone/>
            </a:pPr>
            <a:endParaRPr lang="pl-PL" dirty="0" smtClean="0"/>
          </a:p>
          <a:p>
            <a:pPr lvl="8"/>
            <a:endParaRPr lang="pl-PL" dirty="0"/>
          </a:p>
        </p:txBody>
      </p:sp>
      <p:pic>
        <p:nvPicPr>
          <p:cNvPr id="5131" name="Picture 11" descr="C:\Users\abc\AppData\Local\Microsoft\Windows\INetCache\IE\YGJEBSCF\village-264776_960_7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3929090" cy="492919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 w domu…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pl-PL" sz="2800" dirty="0" smtClean="0"/>
              <a:t>Nie używaj środków znalezionych w </a:t>
            </a:r>
            <a:r>
              <a:rPr lang="pl-PL" sz="2800" dirty="0" smtClean="0"/>
              <a:t>domu;</a:t>
            </a:r>
            <a:endParaRPr lang="pl-PL" sz="2800" dirty="0" smtClean="0"/>
          </a:p>
          <a:p>
            <a:pPr lvl="8"/>
            <a:r>
              <a:rPr lang="pl-PL" sz="2800" dirty="0" smtClean="0"/>
              <a:t>Nie używaj sprzętów, którymi nie umiesz się </a:t>
            </a:r>
            <a:r>
              <a:rPr lang="pl-PL" sz="2800" dirty="0" smtClean="0"/>
              <a:t>posługiwać;</a:t>
            </a:r>
            <a:endParaRPr lang="pl-PL" sz="2800" dirty="0" smtClean="0"/>
          </a:p>
          <a:p>
            <a:pPr lvl="8"/>
            <a:r>
              <a:rPr lang="pl-PL" sz="2800" dirty="0" smtClean="0"/>
              <a:t>Słuchamy się rodziców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lub opiekunów;</a:t>
            </a:r>
            <a:endParaRPr lang="pl-PL" sz="2800" dirty="0"/>
          </a:p>
        </p:txBody>
      </p:sp>
      <p:pic>
        <p:nvPicPr>
          <p:cNvPr id="7170" name="Picture 2" descr="C:\Users\abc\AppData\Local\Microsoft\Windows\INetCache\IE\X4CNYOO4\Wynajem-ma-urlop-Ostenda-ChilloutOostende_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571900" cy="521492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…w mieście…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pl-PL" sz="2800" dirty="0" smtClean="0"/>
              <a:t>Nie bawimy się w okolicach </a:t>
            </a:r>
            <a:r>
              <a:rPr lang="pl-PL" sz="2800" dirty="0" smtClean="0"/>
              <a:t>ulicy;</a:t>
            </a:r>
            <a:endParaRPr lang="pl-PL" sz="2800" dirty="0" smtClean="0"/>
          </a:p>
          <a:p>
            <a:pPr lvl="8"/>
            <a:r>
              <a:rPr lang="pl-PL" sz="2800" dirty="0" smtClean="0"/>
              <a:t>Nie chodzimy w nieznane miejsca tzw. Przestępcze </a:t>
            </a:r>
            <a:r>
              <a:rPr lang="pl-PL" sz="2800" dirty="0" smtClean="0"/>
              <a:t>dzielnice;</a:t>
            </a:r>
            <a:endParaRPr lang="pl-PL" sz="2800" dirty="0" smtClean="0"/>
          </a:p>
          <a:p>
            <a:pPr lvl="8"/>
            <a:r>
              <a:rPr lang="pl-PL" sz="2800" dirty="0" smtClean="0"/>
              <a:t>Stosujemy się do przepisów ruchu </a:t>
            </a:r>
            <a:r>
              <a:rPr lang="pl-PL" sz="2800" dirty="0" smtClean="0"/>
              <a:t>drogowego;</a:t>
            </a:r>
            <a:endParaRPr lang="pl-PL" sz="2800" dirty="0"/>
          </a:p>
        </p:txBody>
      </p:sp>
      <p:pic>
        <p:nvPicPr>
          <p:cNvPr id="6147" name="Picture 3" descr="C:\Users\abc\AppData\Local\Microsoft\Windows\INetCache\IE\DBOJCX1V\1200px-Aalen_Joseph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21567"/>
            <a:ext cx="3714776" cy="499351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 poza granicami Polski…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pl-PL" sz="2800" dirty="0" smtClean="0"/>
              <a:t>Stosujemy się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do </a:t>
            </a:r>
            <a:r>
              <a:rPr lang="pl-PL" sz="2800" dirty="0" smtClean="0"/>
              <a:t>obowiązujących tam </a:t>
            </a:r>
            <a:r>
              <a:rPr lang="pl-PL" sz="2800" dirty="0" smtClean="0"/>
              <a:t>praw;</a:t>
            </a:r>
            <a:endParaRPr lang="pl-PL" sz="2800" dirty="0" smtClean="0"/>
          </a:p>
          <a:p>
            <a:pPr lvl="8"/>
            <a:r>
              <a:rPr lang="pl-PL" sz="2800" dirty="0" smtClean="0"/>
              <a:t>Słuchaj się rad, osób które były w tym </a:t>
            </a:r>
            <a:r>
              <a:rPr lang="pl-PL" sz="2800" dirty="0" smtClean="0"/>
              <a:t>miejscu;</a:t>
            </a:r>
            <a:endParaRPr lang="pl-PL" sz="2800" dirty="0" smtClean="0"/>
          </a:p>
          <a:p>
            <a:pPr lvl="8"/>
            <a:endParaRPr lang="pl-PL" sz="2800" dirty="0"/>
          </a:p>
          <a:p>
            <a:pPr lvl="8"/>
            <a:r>
              <a:rPr lang="pl-PL" sz="2800" dirty="0" smtClean="0"/>
              <a:t>Pamiętaj!!!</a:t>
            </a:r>
          </a:p>
          <a:p>
            <a:pPr lvl="8"/>
            <a:r>
              <a:rPr lang="pl-PL" sz="2800" dirty="0" smtClean="0"/>
              <a:t>Każdy kraj to inny </a:t>
            </a:r>
            <a:r>
              <a:rPr lang="pl-PL" sz="2800" dirty="0" smtClean="0"/>
              <a:t>obyczaj.</a:t>
            </a:r>
            <a:endParaRPr lang="pl-PL" sz="2800" dirty="0"/>
          </a:p>
        </p:txBody>
      </p:sp>
      <p:pic>
        <p:nvPicPr>
          <p:cNvPr id="8195" name="Picture 3" descr="C:\Users\abc\AppData\Local\Microsoft\Windows\INetCache\IE\X4CNYOO4\Niemojow_przejscie_graniczn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714776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Nie pozostaje mi nic innego niż życzyć wam udanych wakacji!!!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Prezentacje wykonała: Kornelia Magda</a:t>
            </a:r>
            <a:endParaRPr lang="pl-PL" dirty="0"/>
          </a:p>
        </p:txBody>
      </p:sp>
      <p:pic>
        <p:nvPicPr>
          <p:cNvPr id="10242" name="Picture 2" descr="C:\Users\abc\AppData\Local\Microsoft\Windows\INetCache\IE\E54MZ6TJ\Santa-rosa-Wakacje-w-curacao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4038600" cy="2928958"/>
          </a:xfrm>
          <a:prstGeom prst="rect">
            <a:avLst/>
          </a:prstGeom>
          <a:noFill/>
        </p:spPr>
      </p:pic>
      <p:pic>
        <p:nvPicPr>
          <p:cNvPr id="10246" name="Picture 6" descr="C:\Users\abc\AppData\Local\Microsoft\Windows\INetCache\IE\YGJEBSCF\Swiety_Krzyz_Stara_Słupia_DW75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85991"/>
            <a:ext cx="3857652" cy="2893239"/>
          </a:xfrm>
          <a:prstGeom prst="rect">
            <a:avLst/>
          </a:prstGeom>
          <a:noFill/>
        </p:spPr>
      </p:pic>
      <p:pic>
        <p:nvPicPr>
          <p:cNvPr id="10248" name="Picture 8" descr="C:\Users\abc\AppData\Local\Microsoft\Windows\INetCache\IE\YGJEBSCF\sun-41191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785794"/>
            <a:ext cx="714356" cy="714356"/>
          </a:xfrm>
          <a:prstGeom prst="rect">
            <a:avLst/>
          </a:prstGeom>
          <a:noFill/>
        </p:spPr>
      </p:pic>
      <p:pic>
        <p:nvPicPr>
          <p:cNvPr id="10250" name="Picture 10" descr="C:\Users\abc\AppData\Local\Microsoft\Windows\INetCache\IE\YGJEBSCF\sun-41191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857232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151</Words>
  <Application>Microsoft Office PowerPoint</Application>
  <PresentationFormat>Pokaz na ekranie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Bezpieczne wakacje </vt:lpstr>
      <vt:lpstr>Slajd 2</vt:lpstr>
      <vt:lpstr>… w lesie…</vt:lpstr>
      <vt:lpstr>…w górach…</vt:lpstr>
      <vt:lpstr>…na wsi…</vt:lpstr>
      <vt:lpstr>… w domu…</vt:lpstr>
      <vt:lpstr>…w mieście…</vt:lpstr>
      <vt:lpstr>… poza granicami Polski…</vt:lpstr>
      <vt:lpstr>Nie pozostaje mi nic innego niż życzyć wam udanych wakacji!!!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wakacje</dc:title>
  <dc:creator>abc</dc:creator>
  <cp:lastModifiedBy>Użytkownik systemu Windows</cp:lastModifiedBy>
  <cp:revision>46</cp:revision>
  <dcterms:created xsi:type="dcterms:W3CDTF">2018-06-07T10:14:04Z</dcterms:created>
  <dcterms:modified xsi:type="dcterms:W3CDTF">2018-06-18T11:32:54Z</dcterms:modified>
</cp:coreProperties>
</file>