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80094BDB-2046-4C99-8EA2-F4E449196020}"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094BDB-2046-4C99-8EA2-F4E449196020}"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8" name="Symbol zastępczy numeru slajdu 7"/>
          <p:cNvSpPr>
            <a:spLocks noGrp="1"/>
          </p:cNvSpPr>
          <p:nvPr>
            <p:ph type="sldNum" sz="quarter" idx="11"/>
          </p:nvPr>
        </p:nvSpPr>
        <p:spPr/>
        <p:txBody>
          <a:bodyPr/>
          <a:lstStyle/>
          <a:p>
            <a:fld id="{80094BDB-2046-4C99-8EA2-F4E449196020}" type="slidenum">
              <a:rPr lang="pl-PL" smtClean="0"/>
              <a:pPr/>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A88919C-C459-43F6-B97D-B2F9D13935BE}" type="datetimeFigureOut">
              <a:rPr lang="pl-PL" smtClean="0"/>
              <a:pPr/>
              <a:t>2014-09-24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80094BDB-2046-4C99-8EA2-F4E44919602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0A88919C-C459-43F6-B97D-B2F9D13935BE}" type="datetimeFigureOut">
              <a:rPr lang="pl-PL" smtClean="0"/>
              <a:pPr/>
              <a:t>2014-09-24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094BDB-2046-4C99-8EA2-F4E44919602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A88919C-C459-43F6-B97D-B2F9D13935BE}" type="datetimeFigureOut">
              <a:rPr lang="pl-PL" smtClean="0"/>
              <a:pPr/>
              <a:t>2014-09-24</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0094BDB-2046-4C99-8EA2-F4E449196020}"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00034" y="3286124"/>
            <a:ext cx="6480048" cy="2301240"/>
          </a:xfrm>
        </p:spPr>
        <p:txBody>
          <a:bodyPr/>
          <a:lstStyle/>
          <a:p>
            <a:r>
              <a:rPr lang="pl-PL" dirty="0" smtClean="0"/>
              <a:t>ORIENTACJA </a:t>
            </a:r>
            <a:r>
              <a:rPr lang="pl-PL" smtClean="0"/>
              <a:t>zawodowa </a:t>
            </a:r>
            <a:r>
              <a:rPr lang="pl-PL" smtClean="0"/>
              <a:t>czyli planowanie </a:t>
            </a:r>
            <a:r>
              <a:rPr lang="pl-PL" dirty="0" smtClean="0"/>
              <a:t>kariery</a:t>
            </a:r>
            <a:endParaRPr lang="pl-PL" dirty="0"/>
          </a:p>
        </p:txBody>
      </p:sp>
      <p:sp>
        <p:nvSpPr>
          <p:cNvPr id="3" name="Podtytuł 2"/>
          <p:cNvSpPr>
            <a:spLocks noGrp="1"/>
          </p:cNvSpPr>
          <p:nvPr>
            <p:ph type="subTitle" idx="1"/>
          </p:nvPr>
        </p:nvSpPr>
        <p:spPr/>
        <p:txBody>
          <a:bodyPr/>
          <a:lstStyle/>
          <a:p>
            <a:endParaRPr lang="pl-PL"/>
          </a:p>
        </p:txBody>
      </p:sp>
      <p:pic>
        <p:nvPicPr>
          <p:cNvPr id="5" name="Obraz 4" descr="images.jpg"/>
          <p:cNvPicPr>
            <a:picLocks noChangeAspect="1"/>
          </p:cNvPicPr>
          <p:nvPr/>
        </p:nvPicPr>
        <p:blipFill>
          <a:blip r:embed="rId2"/>
          <a:stretch>
            <a:fillRect/>
          </a:stretch>
        </p:blipFill>
        <p:spPr>
          <a:xfrm>
            <a:off x="285720" y="1428736"/>
            <a:ext cx="8429684" cy="1385702"/>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Informatyk</a:t>
            </a:r>
            <a:endParaRPr lang="pl-PL" dirty="0"/>
          </a:p>
        </p:txBody>
      </p:sp>
      <p:sp>
        <p:nvSpPr>
          <p:cNvPr id="3" name="Symbol zastępczy zawartości 2"/>
          <p:cNvSpPr>
            <a:spLocks noGrp="1"/>
          </p:cNvSpPr>
          <p:nvPr>
            <p:ph idx="1"/>
          </p:nvPr>
        </p:nvSpPr>
        <p:spPr/>
        <p:txBody>
          <a:bodyPr>
            <a:noAutofit/>
          </a:bodyPr>
          <a:lstStyle/>
          <a:p>
            <a:r>
              <a:rPr lang="pl-PL" sz="2400" b="1" dirty="0" smtClean="0"/>
              <a:t>Informatyk</a:t>
            </a:r>
            <a:r>
              <a:rPr lang="pl-PL" sz="2400" dirty="0" smtClean="0"/>
              <a:t> to, jak sama nazwa wskazuje, osoba zajmująca się nowymi technologiami w zakresie zasad gromadzenia, przekazu i przetwarzania informacji. Do najważniejszych zadań informatyka należy umiejętności tworzenia oprogramowania i znajomość specjalistycznego języka służąca do tego, zarządzanie danymi i przekazywanie ich, szyfrowanie, administrowanie systemów komputerowych, projektowanie, tworzenie i zarządzanie stronami WWW oraz znajomość teoretyczna i praktyczna sprzętu komputerowego, jego składanie i usuwanie ewentualnych usterek.</a:t>
            </a:r>
            <a:endParaRPr lang="pl-PL" sz="2400"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Architekt</a:t>
            </a:r>
            <a:endParaRPr lang="pl-PL" dirty="0"/>
          </a:p>
        </p:txBody>
      </p:sp>
      <p:sp>
        <p:nvSpPr>
          <p:cNvPr id="3" name="Symbol zastępczy zawartości 2"/>
          <p:cNvSpPr>
            <a:spLocks noGrp="1"/>
          </p:cNvSpPr>
          <p:nvPr>
            <p:ph idx="1"/>
          </p:nvPr>
        </p:nvSpPr>
        <p:spPr/>
        <p:txBody>
          <a:bodyPr/>
          <a:lstStyle/>
          <a:p>
            <a:r>
              <a:rPr lang="pl-PL" dirty="0" smtClean="0"/>
              <a:t>Do architektów zalicza się nie tylko projektantów budynków, ale także: urbanistów (architekci miast), ruralistów (architektów terenów wiejskich), architektów krajobrazu i architektów wnętrz (budynków i pomieszczeń). </a:t>
            </a:r>
            <a:endParaRPr lang="pl-PL" dirty="0"/>
          </a:p>
        </p:txBody>
      </p:sp>
      <p:pic>
        <p:nvPicPr>
          <p:cNvPr id="4" name="Obraz 3" descr="ola.jpg"/>
          <p:cNvPicPr>
            <a:picLocks noChangeAspect="1"/>
          </p:cNvPicPr>
          <p:nvPr/>
        </p:nvPicPr>
        <p:blipFill>
          <a:blip r:embed="rId2"/>
          <a:stretch>
            <a:fillRect/>
          </a:stretch>
        </p:blipFill>
        <p:spPr>
          <a:xfrm>
            <a:off x="4929190" y="4535984"/>
            <a:ext cx="3071834" cy="2322016"/>
          </a:xfrm>
          <a:prstGeom prst="rect">
            <a:avLst/>
          </a:prstGeom>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Stolarz</a:t>
            </a:r>
            <a:endParaRPr lang="pl-PL" dirty="0"/>
          </a:p>
        </p:txBody>
      </p:sp>
      <p:sp>
        <p:nvSpPr>
          <p:cNvPr id="3" name="Symbol zastępczy zawartości 2"/>
          <p:cNvSpPr>
            <a:spLocks noGrp="1"/>
          </p:cNvSpPr>
          <p:nvPr>
            <p:ph idx="1"/>
          </p:nvPr>
        </p:nvSpPr>
        <p:spPr/>
        <p:txBody>
          <a:bodyPr/>
          <a:lstStyle/>
          <a:p>
            <a:r>
              <a:rPr lang="pl-PL" dirty="0" smtClean="0"/>
              <a:t>Jest to rzemieślnik, który wykonuje z drewna meble lub elementy potrzebne w budownictwie i wykończeniu wnętrz. Tak jak większość zawodów rzemieślniczych nie cieszy się on wysokim statusem społecznym w Polsce, ale ma długą tradycję. Pierwszy cech stolarski założono pod koniec XV wieku w Krakowie.</a:t>
            </a:r>
            <a:endParaRPr lang="pl-PL"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Kucharz</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Jest osobą zawodowo zajmującą się przygotowywaniem potraw pochodzących z różnych stron świata, jak również dań dostosowanych do indywidualnych okoliczności i wymagań klientów. Posiada wiedzę odnośnie różnych kultur kulinarnych, właściwego stosowania produktów spożywczych, odpowiedniego łączenia składników, jak również stosownego serwowania potraw, deserów, napojów i dodatków</a:t>
            </a:r>
          </a:p>
        </p:txBody>
      </p:sp>
      <p:pic>
        <p:nvPicPr>
          <p:cNvPr id="4" name="Obraz 3" descr="klo.jpg"/>
          <p:cNvPicPr>
            <a:picLocks noChangeAspect="1"/>
          </p:cNvPicPr>
          <p:nvPr/>
        </p:nvPicPr>
        <p:blipFill>
          <a:blip r:embed="rId2"/>
          <a:stretch>
            <a:fillRect/>
          </a:stretch>
        </p:blipFill>
        <p:spPr>
          <a:xfrm>
            <a:off x="6715140" y="214290"/>
            <a:ext cx="2219810" cy="1714488"/>
          </a:xfrm>
          <a:prstGeom prst="rect">
            <a:avLst/>
          </a:prstGeo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Przewodnik turystyczny</a:t>
            </a:r>
            <a:endParaRPr lang="pl-PL" dirty="0"/>
          </a:p>
        </p:txBody>
      </p:sp>
      <p:sp>
        <p:nvSpPr>
          <p:cNvPr id="3" name="Symbol zastępczy zawartości 2"/>
          <p:cNvSpPr>
            <a:spLocks noGrp="1"/>
          </p:cNvSpPr>
          <p:nvPr>
            <p:ph idx="1"/>
          </p:nvPr>
        </p:nvSpPr>
        <p:spPr/>
        <p:txBody>
          <a:bodyPr/>
          <a:lstStyle/>
          <a:p>
            <a:r>
              <a:rPr lang="pl-PL" dirty="0" smtClean="0"/>
              <a:t>Przewodnik turystyczny jest osobą, której podstawowym zajęciem jest oprowadzanie wycieczek i turystów indywidualnych po określonym mieście, regionie czy wyznaczonej trasie. Są to osoby, które posiadają odpowiednie uprawnienia zdobyte dzięki ukończonym kursom i szkoleniom. </a:t>
            </a:r>
            <a:br>
              <a:rPr lang="pl-PL" dirty="0" smtClean="0"/>
            </a:br>
            <a:endParaRPr lang="pl-PL" dirty="0"/>
          </a:p>
        </p:txBody>
      </p:sp>
      <p:pic>
        <p:nvPicPr>
          <p:cNvPr id="6" name="Obraz 5" descr="kam.jpg"/>
          <p:cNvPicPr>
            <a:picLocks noChangeAspect="1"/>
          </p:cNvPicPr>
          <p:nvPr/>
        </p:nvPicPr>
        <p:blipFill>
          <a:blip r:embed="rId2"/>
          <a:stretch>
            <a:fillRect/>
          </a:stretch>
        </p:blipFill>
        <p:spPr>
          <a:xfrm>
            <a:off x="4929190" y="4952987"/>
            <a:ext cx="2857520" cy="1905013"/>
          </a:xfrm>
          <a:prstGeom prst="rect">
            <a:avLst/>
          </a:prstGeom>
        </p:spPr>
      </p:pic>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Wykonał:</a:t>
            </a:r>
          </a:p>
          <a:p>
            <a:r>
              <a:rPr lang="pl-PL" dirty="0" smtClean="0"/>
              <a:t>Kamil Świątek</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Adwokat</a:t>
            </a:r>
            <a:endParaRPr lang="pl-PL" dirty="0"/>
          </a:p>
        </p:txBody>
      </p:sp>
      <p:sp>
        <p:nvSpPr>
          <p:cNvPr id="3" name="Symbol zastępczy zawartości 2"/>
          <p:cNvSpPr>
            <a:spLocks noGrp="1"/>
          </p:cNvSpPr>
          <p:nvPr>
            <p:ph idx="1"/>
          </p:nvPr>
        </p:nvSpPr>
        <p:spPr/>
        <p:txBody>
          <a:bodyPr>
            <a:normAutofit/>
          </a:bodyPr>
          <a:lstStyle/>
          <a:p>
            <a:pPr>
              <a:buNone/>
            </a:pPr>
            <a:r>
              <a:rPr lang="pl-PL" sz="2400" dirty="0" smtClean="0"/>
              <a:t>     Do twoich zadań należy obsługa transakcji w zakresie nabywania, połączeń i restrukturyzacji spółek, kupna udziałów w spółkach, nieruchomości</a:t>
            </a:r>
          </a:p>
          <a:p>
            <a:pPr>
              <a:buNone/>
            </a:pPr>
            <a:endParaRPr lang="pl-PL" sz="2400" dirty="0"/>
          </a:p>
        </p:txBody>
      </p:sp>
      <p:pic>
        <p:nvPicPr>
          <p:cNvPr id="4" name="Obraz 3" descr="images.jpg"/>
          <p:cNvPicPr>
            <a:picLocks noChangeAspect="1"/>
          </p:cNvPicPr>
          <p:nvPr/>
        </p:nvPicPr>
        <p:blipFill>
          <a:blip r:embed="rId2"/>
          <a:stretch>
            <a:fillRect/>
          </a:stretch>
        </p:blipFill>
        <p:spPr>
          <a:xfrm>
            <a:off x="3428992" y="2928934"/>
            <a:ext cx="4714908" cy="3491191"/>
          </a:xfrm>
          <a:prstGeom prst="rect">
            <a:avLst/>
          </a:prstGeom>
        </p:spPr>
      </p:pic>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Dentysta</a:t>
            </a:r>
            <a:endParaRPr lang="pl-PL" dirty="0"/>
          </a:p>
        </p:txBody>
      </p:sp>
      <p:sp>
        <p:nvSpPr>
          <p:cNvPr id="3" name="Symbol zastępczy zawartości 2"/>
          <p:cNvSpPr>
            <a:spLocks noGrp="1"/>
          </p:cNvSpPr>
          <p:nvPr>
            <p:ph idx="1"/>
          </p:nvPr>
        </p:nvSpPr>
        <p:spPr/>
        <p:txBody>
          <a:bodyPr>
            <a:normAutofit fontScale="92500"/>
          </a:bodyPr>
          <a:lstStyle/>
          <a:p>
            <a:r>
              <a:rPr lang="pl-PL" dirty="0" smtClean="0"/>
              <a:t>Nazywany potocznie dentystą, jest specjalistą od chorób zębów i jamy ustnej. Do jego zadań należy diagnozowanie oraz leczenie chorób zębów, dziąseł, błony śluzowej jamy ustnej, korygowanie wad zgryzu, leczenie protetyczne, jak również udzielanie pacjentom informacji odnośnie zachowania właściwej higieny jamy ustnej. </a:t>
            </a:r>
            <a:br>
              <a:rPr lang="pl-PL" dirty="0" smtClean="0"/>
            </a:br>
            <a:r>
              <a:rPr lang="pl-PL" dirty="0" smtClean="0"/>
              <a:t/>
            </a:r>
            <a:br>
              <a:rPr lang="pl-PL" dirty="0" smtClean="0"/>
            </a:br>
            <a:endParaRPr lang="pl-PL" dirty="0"/>
          </a:p>
        </p:txBody>
      </p:sp>
      <p:pic>
        <p:nvPicPr>
          <p:cNvPr id="4" name="Obraz 3" descr="ATPL8DBCAYZ60RYCAQKTLHSCAWZVESMCA9DBHQUCACP42Y0CAKETX2OCAPPFR80CA21IT2DCA1G3JCPCAAI3VP1CATW7IF8CAP3S2ICCACK7G4ACAEZ1CCXCAVRK6Q0CANTZLGPCA5JJS9O.jpg"/>
          <p:cNvPicPr>
            <a:picLocks noChangeAspect="1"/>
          </p:cNvPicPr>
          <p:nvPr/>
        </p:nvPicPr>
        <p:blipFill>
          <a:blip r:embed="rId2"/>
          <a:stretch>
            <a:fillRect/>
          </a:stretch>
        </p:blipFill>
        <p:spPr>
          <a:xfrm>
            <a:off x="7000892" y="214290"/>
            <a:ext cx="1643074" cy="1828582"/>
          </a:xfrm>
          <a:prstGeom prst="rect">
            <a:avLst/>
          </a:prstGeo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Policjant</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Stanowi jedną z bardziej intrygujących profesji na rynku pracy.</a:t>
            </a:r>
          </a:p>
          <a:p>
            <a:r>
              <a:rPr lang="pl-PL" dirty="0" smtClean="0"/>
              <a:t>Do podstawowych zadań policji należy ochrona porządku publicznego, wykrywanie i walka z </a:t>
            </a:r>
            <a:r>
              <a:rPr lang="pl-PL" dirty="0" err="1" smtClean="0"/>
              <a:t>przestrzępczością</a:t>
            </a:r>
            <a:r>
              <a:rPr lang="pl-PL" dirty="0" smtClean="0"/>
              <a:t>, ściganie osób poszukiwanych oraz poszukiwania osób zaginionych. W zakresie zadań znajduje się również ochrona osób i mienia, działalność antykryzysowa w przypadku katastrof i klęsk żywiołowych, działalność </a:t>
            </a:r>
            <a:r>
              <a:rPr lang="pl-PL" dirty="0" err="1" smtClean="0"/>
              <a:t>antyterrostyczna</a:t>
            </a:r>
            <a:r>
              <a:rPr lang="pl-PL" dirty="0" smtClean="0"/>
              <a:t> oraz wszelkie działania prewencyjne.</a:t>
            </a:r>
          </a:p>
          <a:p>
            <a:endParaRPr lang="pl-PL" dirty="0"/>
          </a:p>
        </p:txBody>
      </p:sp>
      <p:pic>
        <p:nvPicPr>
          <p:cNvPr id="4" name="Obraz 3" descr="kokla.jpg"/>
          <p:cNvPicPr>
            <a:picLocks noChangeAspect="1"/>
          </p:cNvPicPr>
          <p:nvPr/>
        </p:nvPicPr>
        <p:blipFill>
          <a:blip r:embed="rId2"/>
          <a:stretch>
            <a:fillRect/>
          </a:stretch>
        </p:blipFill>
        <p:spPr>
          <a:xfrm>
            <a:off x="7715272" y="2786058"/>
            <a:ext cx="1214446" cy="1789710"/>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Trener</a:t>
            </a:r>
            <a:endParaRPr lang="pl-PL" dirty="0"/>
          </a:p>
        </p:txBody>
      </p:sp>
      <p:sp>
        <p:nvSpPr>
          <p:cNvPr id="3" name="Symbol zastępczy zawartości 2"/>
          <p:cNvSpPr>
            <a:spLocks noGrp="1"/>
          </p:cNvSpPr>
          <p:nvPr>
            <p:ph idx="1"/>
          </p:nvPr>
        </p:nvSpPr>
        <p:spPr/>
        <p:txBody>
          <a:bodyPr>
            <a:normAutofit/>
          </a:bodyPr>
          <a:lstStyle/>
          <a:p>
            <a:pPr>
              <a:buNone/>
            </a:pPr>
            <a:r>
              <a:rPr lang="pl-PL" dirty="0"/>
              <a:t> </a:t>
            </a:r>
            <a:r>
              <a:rPr lang="pl-PL" dirty="0" smtClean="0"/>
              <a:t>   Osoba zajmująca się przygotowaniem fizycznym i psychicznym swoich podopiecznych (najczęściej grupy) w wielu dziedzinach życia, m.in. sportu. Najczęściej wyspecjalizowany jest w jednej, konkretnej dyscyplinie (np. piłka nożna, koszykówka czy gimnastyka). Jego zadaniem jest </a:t>
            </a:r>
            <a:r>
              <a:rPr lang="pl-PL" dirty="0" err="1" smtClean="0"/>
              <a:t>umotywowywanie</a:t>
            </a:r>
            <a:r>
              <a:rPr lang="pl-PL" dirty="0" smtClean="0"/>
              <a:t> i wyszkolenie osób, z którymi pracuje.</a:t>
            </a:r>
            <a:endParaRPr lang="pl-PL" dirty="0"/>
          </a:p>
        </p:txBody>
      </p:sp>
      <p:pic>
        <p:nvPicPr>
          <p:cNvPr id="4" name="Obraz 3" descr="fdgf.jpg"/>
          <p:cNvPicPr>
            <a:picLocks noChangeAspect="1"/>
          </p:cNvPicPr>
          <p:nvPr/>
        </p:nvPicPr>
        <p:blipFill>
          <a:blip r:embed="rId2"/>
          <a:stretch>
            <a:fillRect/>
          </a:stretch>
        </p:blipFill>
        <p:spPr>
          <a:xfrm>
            <a:off x="7715272" y="642918"/>
            <a:ext cx="1285884" cy="2311336"/>
          </a:xfrm>
          <a:prstGeom prst="rect">
            <a:avLst/>
          </a:prstGeo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Mechanik samochodowy</a:t>
            </a:r>
            <a:endParaRPr lang="pl-PL" dirty="0"/>
          </a:p>
        </p:txBody>
      </p:sp>
      <p:sp>
        <p:nvSpPr>
          <p:cNvPr id="3" name="Symbol zastępczy zawartości 2"/>
          <p:cNvSpPr>
            <a:spLocks noGrp="1"/>
          </p:cNvSpPr>
          <p:nvPr>
            <p:ph idx="1"/>
          </p:nvPr>
        </p:nvSpPr>
        <p:spPr/>
        <p:txBody>
          <a:bodyPr/>
          <a:lstStyle/>
          <a:p>
            <a:r>
              <a:rPr lang="pl-PL" dirty="0" smtClean="0"/>
              <a:t>Specjalistę zajmującego się naprawą aut, ale nie tylko może on też dokonywać niezbędnych regulacji w pojeździe i kontrolować jego stan techniczny, ale także stopień zużycia podzespołów i układów. </a:t>
            </a:r>
            <a:br>
              <a:rPr lang="pl-PL" dirty="0" smtClean="0"/>
            </a:br>
            <a:r>
              <a:rPr lang="pl-PL" dirty="0" smtClean="0"/>
              <a:t/>
            </a:r>
            <a:br>
              <a:rPr lang="pl-PL" dirty="0" smtClean="0"/>
            </a:br>
            <a:endParaRPr lang="pl-PL"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Elektromechanik</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Zwany inaczej </a:t>
            </a:r>
            <a:r>
              <a:rPr lang="pl-PL" b="1" dirty="0" smtClean="0"/>
              <a:t>elektrykiem samochodowym</a:t>
            </a:r>
            <a:r>
              <a:rPr lang="pl-PL" dirty="0" smtClean="0"/>
              <a:t> zajmuje się montażem, kontrolą i naprawą układów elektrycznych w samochodach. Produkowane obecnie auta zawierają wiele takich układów, często bardzo skomplikowanych, dlatego praca elektromechanika wymaga dużej wiedzy i umiejętności. Podstawowe zadania tego fachowca to praca przy urządzeniach odpowiedzialnych za sterowanie, zabezpieczanie i sygnalizację w samochodzie.</a:t>
            </a:r>
            <a:endParaRPr lang="pl-PL"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Nauczyciel</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Nauczyciel to osoba wykwalifikowana do prowadzenia zajęć dydaktyczno-wychowawczych w szkołach. Może pracować w placówkach edukacyjnych na różnym szczeblu oświaty (szkoła podstawowa, gimnazjum, technikum, liceum), ale także w szkolnictwie wyższym. Zwyczajowo profesję nauczycielską kojarzy się jednak ze szkolnictwem podstawowym lub średnim. Nauczyciel akademicki, w przeciwieństwie do nauczyciela z gimnazjum lub LO, nie musi posiadać przygotowania pedagogicznego</a:t>
            </a:r>
            <a:endParaRPr lang="pl-PL" dirty="0"/>
          </a:p>
        </p:txBody>
      </p:sp>
      <p:pic>
        <p:nvPicPr>
          <p:cNvPr id="4" name="Obraz 3" descr="gfa.png"/>
          <p:cNvPicPr>
            <a:picLocks noChangeAspect="1"/>
          </p:cNvPicPr>
          <p:nvPr/>
        </p:nvPicPr>
        <p:blipFill>
          <a:blip r:embed="rId2"/>
          <a:stretch>
            <a:fillRect/>
          </a:stretch>
        </p:blipFill>
        <p:spPr>
          <a:xfrm>
            <a:off x="7000892" y="214290"/>
            <a:ext cx="1932998" cy="1971658"/>
          </a:xfrm>
          <a:prstGeom prst="rect">
            <a:avLst/>
          </a:prstGeo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Kierowca ciężarówki</a:t>
            </a:r>
            <a:endParaRPr lang="pl-PL" dirty="0"/>
          </a:p>
        </p:txBody>
      </p:sp>
      <p:sp>
        <p:nvSpPr>
          <p:cNvPr id="3" name="Symbol zastępczy zawartości 2"/>
          <p:cNvSpPr>
            <a:spLocks noGrp="1"/>
          </p:cNvSpPr>
          <p:nvPr>
            <p:ph idx="1"/>
          </p:nvPr>
        </p:nvSpPr>
        <p:spPr/>
        <p:txBody>
          <a:bodyPr/>
          <a:lstStyle/>
          <a:p>
            <a:r>
              <a:rPr lang="pl-PL" b="1" dirty="0" smtClean="0"/>
              <a:t>Kierowca samochodu ciężarowego transportuje</a:t>
            </a:r>
            <a:r>
              <a:rPr lang="pl-PL" dirty="0" smtClean="0"/>
              <a:t> towar w określone miejsce, najczęściej w wyznaczonym czasie. Powinien przy tym stosować się do zasad, dzięki którym nie narazi na niebezpieczeństwo ładunku, siebie ani innych uczestników ruchu drogowego. Do jego obowiązków należy również dbanie o dobry stan techniczny pojazdu.</a:t>
            </a:r>
            <a:endParaRPr lang="pl-PL"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79</TotalTime>
  <Words>654</Words>
  <Application>Microsoft Office PowerPoint</Application>
  <PresentationFormat>Pokaz na ekranie (4:3)</PresentationFormat>
  <Paragraphs>30</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Techniczny</vt:lpstr>
      <vt:lpstr>ORIENTACJA zawodowa czyli planowanie kariery</vt:lpstr>
      <vt:lpstr>Adwokat</vt:lpstr>
      <vt:lpstr>Dentysta</vt:lpstr>
      <vt:lpstr>Policjant</vt:lpstr>
      <vt:lpstr>Trener</vt:lpstr>
      <vt:lpstr>Mechanik samochodowy</vt:lpstr>
      <vt:lpstr>Elektromechanik</vt:lpstr>
      <vt:lpstr>Nauczyciel</vt:lpstr>
      <vt:lpstr>Kierowca ciężarówki</vt:lpstr>
      <vt:lpstr>Informatyk</vt:lpstr>
      <vt:lpstr>Architekt</vt:lpstr>
      <vt:lpstr>Stolarz</vt:lpstr>
      <vt:lpstr>Kucharz</vt:lpstr>
      <vt:lpstr>Przewodnik turystyczny</vt:lpstr>
      <vt:lpstr>Slajd 15</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Orientacja zawodowa czyli planowanie kariery</dc:title>
  <dc:creator>student132b</dc:creator>
  <cp:lastModifiedBy>student132b</cp:lastModifiedBy>
  <cp:revision>13</cp:revision>
  <dcterms:created xsi:type="dcterms:W3CDTF">2014-09-10T11:56:38Z</dcterms:created>
  <dcterms:modified xsi:type="dcterms:W3CDTF">2014-09-24T12:17:03Z</dcterms:modified>
</cp:coreProperties>
</file>