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89" r:id="rId3"/>
    <p:sldId id="257" r:id="rId4"/>
    <p:sldId id="273" r:id="rId5"/>
    <p:sldId id="258" r:id="rId6"/>
    <p:sldId id="276" r:id="rId7"/>
    <p:sldId id="275" r:id="rId8"/>
    <p:sldId id="259" r:id="rId9"/>
    <p:sldId id="285" r:id="rId10"/>
    <p:sldId id="284" r:id="rId11"/>
    <p:sldId id="282" r:id="rId12"/>
    <p:sldId id="280" r:id="rId13"/>
    <p:sldId id="286" r:id="rId14"/>
    <p:sldId id="270" r:id="rId15"/>
    <p:sldId id="287" r:id="rId16"/>
    <p:sldId id="267" r:id="rId17"/>
    <p:sldId id="271" r:id="rId18"/>
    <p:sldId id="260" r:id="rId19"/>
    <p:sldId id="269" r:id="rId20"/>
    <p:sldId id="274" r:id="rId21"/>
    <p:sldId id="261" r:id="rId22"/>
    <p:sldId id="262" r:id="rId23"/>
    <p:sldId id="263" r:id="rId24"/>
    <p:sldId id="266" r:id="rId25"/>
    <p:sldId id="288" r:id="rId26"/>
    <p:sldId id="278" r:id="rId27"/>
    <p:sldId id="290" r:id="rId28"/>
    <p:sldId id="272" r:id="rId29"/>
    <p:sldId id="268" r:id="rId30"/>
    <p:sldId id="279" r:id="rId3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Tytuł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Symbol zastępczy daty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7DFAE-C401-49A2-AA08-4C64B085C9CE}" type="datetimeFigureOut">
              <a:rPr lang="pl-PL" smtClean="0"/>
              <a:pPr/>
              <a:t>2015-05-27</a:t>
            </a:fld>
            <a:endParaRPr lang="pl-PL" dirty="0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986071-098F-41F2-A3F2-52AA4ADE7FA4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7DFAE-C401-49A2-AA08-4C64B085C9CE}" type="datetimeFigureOut">
              <a:rPr lang="pl-PL" smtClean="0"/>
              <a:pPr/>
              <a:t>2015-05-27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86071-098F-41F2-A3F2-52AA4ADE7FA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7DFAE-C401-49A2-AA08-4C64B085C9CE}" type="datetimeFigureOut">
              <a:rPr lang="pl-PL" smtClean="0"/>
              <a:pPr/>
              <a:t>2015-05-27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86071-098F-41F2-A3F2-52AA4ADE7FA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A47DFAE-C401-49A2-AA08-4C64B085C9CE}" type="datetimeFigureOut">
              <a:rPr lang="pl-PL" smtClean="0"/>
              <a:pPr/>
              <a:t>2015-05-27</a:t>
            </a:fld>
            <a:endParaRPr lang="pl-PL" dirty="0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6986071-098F-41F2-A3F2-52AA4ADE7FA4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6" name="Symbol zastępczy stopki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7DFAE-C401-49A2-AA08-4C64B085C9CE}" type="datetimeFigureOut">
              <a:rPr lang="pl-PL" smtClean="0"/>
              <a:pPr/>
              <a:t>2015-05-27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86071-098F-41F2-A3F2-52AA4ADE7FA4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7" name="Łącznik prosty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7DFAE-C401-49A2-AA08-4C64B085C9CE}" type="datetimeFigureOut">
              <a:rPr lang="pl-PL" smtClean="0"/>
              <a:pPr/>
              <a:t>2015-05-27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86071-098F-41F2-A3F2-52AA4ADE7FA4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86071-098F-41F2-A3F2-52AA4ADE7FA4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7DFAE-C401-49A2-AA08-4C64B085C9CE}" type="datetimeFigureOut">
              <a:rPr lang="pl-PL" smtClean="0"/>
              <a:pPr/>
              <a:t>2015-05-27</a:t>
            </a:fld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2" name="Symbol zastępczy zawartości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4" name="Symbol zastępczy zawartości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10" name="Łącznik prosty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7DFAE-C401-49A2-AA08-4C64B085C9CE}" type="datetimeFigureOut">
              <a:rPr lang="pl-PL" smtClean="0"/>
              <a:pPr/>
              <a:t>2015-05-27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86071-098F-41F2-A3F2-52AA4ADE7FA4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7DFAE-C401-49A2-AA08-4C64B085C9CE}" type="datetimeFigureOut">
              <a:rPr lang="pl-PL" smtClean="0"/>
              <a:pPr/>
              <a:t>2015-05-27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86071-098F-41F2-A3F2-52AA4ADE7FA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ymbol zastępczy zawartości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1" name="Tytuł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A47DFAE-C401-49A2-AA08-4C64B085C9CE}" type="datetimeFigureOut">
              <a:rPr lang="pl-PL" smtClean="0"/>
              <a:pPr/>
              <a:t>2015-05-27</a:t>
            </a:fld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986071-098F-41F2-A3F2-52AA4ADE7FA4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l-PL" dirty="0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7DFAE-C401-49A2-AA08-4C64B085C9CE}" type="datetimeFigureOut">
              <a:rPr lang="pl-PL" smtClean="0"/>
              <a:pPr/>
              <a:t>2015-05-27</a:t>
            </a:fld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986071-098F-41F2-A3F2-52AA4ADE7FA4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A47DFAE-C401-49A2-AA08-4C64B085C9CE}" type="datetimeFigureOut">
              <a:rPr lang="pl-PL" smtClean="0"/>
              <a:pPr/>
              <a:t>2015-05-27</a:t>
            </a:fld>
            <a:endParaRPr lang="pl-PL" dirty="0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6986071-098F-41F2-A3F2-52AA4ADE7FA4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dissolve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old.klonowa.pl/" TargetMode="External"/><Relationship Id="rId7" Type="http://schemas.openxmlformats.org/officeDocument/2006/relationships/hyperlink" Target="http://spiwanowice.szkolnastrona.pl/" TargetMode="External"/><Relationship Id="rId2" Type="http://schemas.openxmlformats.org/officeDocument/2006/relationships/hyperlink" Target="http://oldpage.diecezja.kalisz.pl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iuletynszadkowski.geo.uni.lodz.pl/" TargetMode="External"/><Relationship Id="rId5" Type="http://schemas.openxmlformats.org/officeDocument/2006/relationships/hyperlink" Target="http://iwanowiceparafia.pl/" TargetMode="External"/><Relationship Id="rId4" Type="http://schemas.openxmlformats.org/officeDocument/2006/relationships/hyperlink" Target="http://strazacki.pl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219200"/>
          </a:xfrm>
        </p:spPr>
        <p:txBody>
          <a:bodyPr>
            <a:noAutofit/>
          </a:bodyPr>
          <a:lstStyle/>
          <a:p>
            <a:r>
              <a:rPr lang="pl-PL" sz="4400" dirty="0" smtClean="0"/>
              <a:t>Ks. Kanonik </a:t>
            </a:r>
            <a:br>
              <a:rPr lang="pl-PL" sz="4400" dirty="0" smtClean="0"/>
            </a:br>
            <a:r>
              <a:rPr lang="pl-PL" sz="4400" dirty="0" smtClean="0"/>
              <a:t>	Józef Dalak</a:t>
            </a:r>
            <a:endParaRPr lang="pl-PL" sz="4400" dirty="0"/>
          </a:p>
        </p:txBody>
      </p:sp>
      <p:sp>
        <p:nvSpPr>
          <p:cNvPr id="9" name="Symbol zastępczy zawartości 8"/>
          <p:cNvSpPr>
            <a:spLocks noGrp="1"/>
          </p:cNvSpPr>
          <p:nvPr>
            <p:ph sz="half" idx="1"/>
          </p:nvPr>
        </p:nvSpPr>
        <p:spPr>
          <a:xfrm>
            <a:off x="428596" y="1643050"/>
            <a:ext cx="4059936" cy="4572000"/>
          </a:xfrm>
        </p:spPr>
        <p:txBody>
          <a:bodyPr/>
          <a:lstStyle/>
          <a:p>
            <a:pPr algn="ctr">
              <a:lnSpc>
                <a:spcPct val="150000"/>
              </a:lnSpc>
              <a:buNone/>
            </a:pPr>
            <a:r>
              <a:rPr lang="pl-PL" b="1" dirty="0" smtClean="0"/>
              <a:t>     </a:t>
            </a:r>
          </a:p>
          <a:p>
            <a:pPr algn="ctr">
              <a:lnSpc>
                <a:spcPct val="150000"/>
              </a:lnSpc>
              <a:buNone/>
            </a:pPr>
            <a:r>
              <a:rPr lang="pl-PL" b="1" dirty="0" smtClean="0"/>
              <a:t>                                          </a:t>
            </a:r>
            <a:endParaRPr lang="pl-PL" sz="3200" i="1" dirty="0" smtClean="0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6" name="Picture 2" descr="C:\Users\Kuba\Downloads\CAM008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357166"/>
            <a:ext cx="4048227" cy="60713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Prostokąt 5"/>
          <p:cNvSpPr/>
          <p:nvPr/>
        </p:nvSpPr>
        <p:spPr>
          <a:xfrm>
            <a:off x="714348" y="2214554"/>
            <a:ext cx="3510512" cy="29706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3200" i="1" dirty="0" smtClean="0"/>
              <a:t>Ksiądz Józef </a:t>
            </a:r>
            <a:br>
              <a:rPr lang="pl-PL" sz="3200" i="1" dirty="0" smtClean="0"/>
            </a:br>
            <a:r>
              <a:rPr lang="pl-PL" sz="3200" i="1" dirty="0" smtClean="0"/>
              <a:t>był człowiekiem </a:t>
            </a:r>
          </a:p>
          <a:p>
            <a:pPr algn="ctr">
              <a:lnSpc>
                <a:spcPct val="150000"/>
              </a:lnSpc>
            </a:pPr>
            <a:r>
              <a:rPr lang="pl-PL" sz="3200" i="1" dirty="0" smtClean="0"/>
              <a:t>wielkim</a:t>
            </a:r>
          </a:p>
          <a:p>
            <a:pPr algn="ctr">
              <a:lnSpc>
                <a:spcPct val="150000"/>
              </a:lnSpc>
            </a:pPr>
            <a:r>
              <a:rPr lang="pl-PL" sz="3200" i="1" dirty="0" smtClean="0"/>
              <a:t> duchem i czynem.</a:t>
            </a:r>
            <a:endParaRPr lang="pl-PL" i="1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600" dirty="0" smtClean="0"/>
              <a:t>W okresie międzywojennym </a:t>
            </a:r>
            <a:br>
              <a:rPr lang="pl-PL" sz="3600" dirty="0" smtClean="0"/>
            </a:br>
            <a:r>
              <a:rPr lang="pl-PL" sz="3600" dirty="0" smtClean="0"/>
              <a:t>z Jego inicjatywy powołana zostaje </a:t>
            </a:r>
            <a:br>
              <a:rPr lang="pl-PL" sz="3600" dirty="0" smtClean="0"/>
            </a:br>
            <a:r>
              <a:rPr lang="pl-PL" sz="3600" dirty="0" smtClean="0"/>
              <a:t>Ochotnicza Straż Pożarna.</a:t>
            </a:r>
            <a:endParaRPr lang="pl-PL" dirty="0"/>
          </a:p>
        </p:txBody>
      </p:sp>
      <p:pic>
        <p:nvPicPr>
          <p:cNvPr id="7" name="Picture 2" descr="C:\Users\Kuba\Desktop\DSC_00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85926"/>
            <a:ext cx="81280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034" y="714356"/>
            <a:ext cx="8229600" cy="5667396"/>
          </a:xfrm>
        </p:spPr>
        <p:txBody>
          <a:bodyPr>
            <a:normAutofit/>
          </a:bodyPr>
          <a:lstStyle/>
          <a:p>
            <a:r>
              <a:rPr lang="pl-PL" dirty="0" smtClean="0"/>
              <a:t>Upoważniony do działań w tej sprawie ksiądz ogłosił nabór kandydatów na członków straży. Zgłosiło się 36 osób. Ta liczba wystarczyła, by stworzyć zarząd i straż mogła działać. </a:t>
            </a:r>
          </a:p>
          <a:p>
            <a:r>
              <a:rPr lang="pl-PL" dirty="0" smtClean="0"/>
              <a:t>Piastował stanowisko Prezesa Zarządu Straży Pożarnej w Klonowej do końca swego pobytu w parafii.</a:t>
            </a:r>
          </a:p>
          <a:p>
            <a:r>
              <a:rPr lang="pl-PL" dirty="0" smtClean="0"/>
              <a:t>W 1916 Zarząd OSP pod przewodnictwem ks. Dalaka postanowił wybudować w czynie społecznym piękny piętrowy budynek Straży Pożarnej – Remiza. </a:t>
            </a:r>
            <a:br>
              <a:rPr lang="pl-PL" dirty="0" smtClean="0"/>
            </a:br>
            <a:r>
              <a:rPr lang="pl-PL" dirty="0" smtClean="0"/>
              <a:t>Na parterze zlokalizowano sprzęt przeciw ogniowy </a:t>
            </a:r>
            <a:br>
              <a:rPr lang="pl-PL" dirty="0" smtClean="0"/>
            </a:br>
            <a:r>
              <a:rPr lang="pl-PL" dirty="0" smtClean="0"/>
              <a:t>i sklep spółdzielczy a na piętrze była sala zebrań, zabaw i teatrów. Był to na owe czasy Dom Kultury </a:t>
            </a:r>
            <a:br>
              <a:rPr lang="pl-PL" dirty="0" smtClean="0"/>
            </a:br>
            <a:r>
              <a:rPr lang="pl-PL" dirty="0" smtClean="0"/>
              <a:t>z prawdziwego zdarzenia.</a:t>
            </a:r>
          </a:p>
          <a:p>
            <a:endParaRPr lang="pl-PL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5095892"/>
          </a:xfrm>
        </p:spPr>
        <p:txBody>
          <a:bodyPr/>
          <a:lstStyle/>
          <a:p>
            <a:pPr algn="ctr"/>
            <a:r>
              <a:rPr lang="pl-PL" dirty="0" smtClean="0"/>
              <a:t>W 1924 roku w dalszym ciągu jest ks. Dalak prezesem Zarządu, który był zamiłowanym społecznikiem, za co miał wielkie uznanie w całym społeczeństwie.</a:t>
            </a:r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100" b="1" dirty="0" smtClean="0"/>
              <a:t>Powołał do istnienia i był opiekunem </a:t>
            </a:r>
            <a:br>
              <a:rPr lang="pl-PL" sz="3100" b="1" dirty="0" smtClean="0"/>
            </a:br>
            <a:r>
              <a:rPr lang="pl-PL" sz="3100" b="1" dirty="0" smtClean="0"/>
              <a:t>Orkiestry Dętej OSP.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1028" name="Picture 4" descr="C:\Users\Kuba\Desktop\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643182"/>
            <a:ext cx="7705736" cy="3990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pl-PL" dirty="0" smtClean="0"/>
              <a:t>Ligę Kobiet – przewodnicząca p. Juszczakowa nauczycielka</a:t>
            </a:r>
          </a:p>
          <a:p>
            <a:pPr>
              <a:lnSpc>
                <a:spcPct val="150000"/>
              </a:lnSpc>
            </a:pPr>
            <a:r>
              <a:rPr lang="pl-PL" dirty="0" smtClean="0"/>
              <a:t>Kursy dokształcania dla analfabetów prowadzone przez p. Polową nauczycielkę.</a:t>
            </a:r>
          </a:p>
          <a:p>
            <a:pPr>
              <a:lnSpc>
                <a:spcPct val="150000"/>
              </a:lnSpc>
            </a:pPr>
            <a:r>
              <a:rPr lang="pl-PL" dirty="0" smtClean="0"/>
              <a:t>Stowarzyszenie Samarytanek przy Straży Pożarnej – Komendantką była p. Zabłocka nauczycielka.</a:t>
            </a:r>
          </a:p>
          <a:p>
            <a:pPr>
              <a:lnSpc>
                <a:spcPct val="150000"/>
              </a:lnSpc>
            </a:pPr>
            <a:r>
              <a:rPr lang="pl-PL" dirty="0" smtClean="0"/>
              <a:t>Związek Rezerwy polskiej również z udziałem kobiet.</a:t>
            </a:r>
          </a:p>
          <a:p>
            <a:pPr>
              <a:lnSpc>
                <a:spcPct val="150000"/>
              </a:lnSpc>
            </a:pPr>
            <a:r>
              <a:rPr lang="pl-PL" dirty="0" smtClean="0"/>
              <a:t>Stowarzyszenie Katolickie.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Ksiądz Dalak Założył również:</a:t>
            </a:r>
            <a:endParaRPr lang="pl-PL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33460"/>
          </a:xfrm>
        </p:spPr>
        <p:txBody>
          <a:bodyPr>
            <a:noAutofit/>
          </a:bodyPr>
          <a:lstStyle/>
          <a:p>
            <a:pPr algn="ctr"/>
            <a:r>
              <a:rPr lang="pl-PL" sz="2400" b="1" dirty="0" smtClean="0"/>
              <a:t>Można powiedzieć, że wszystko co robił i w jaki sposób postępował, sprowadzało się do chęci zespolenia </a:t>
            </a:r>
            <a:br>
              <a:rPr lang="pl-PL" sz="2400" b="1" dirty="0" smtClean="0"/>
            </a:br>
            <a:r>
              <a:rPr lang="pl-PL" sz="2400" b="1" dirty="0" smtClean="0"/>
              <a:t>wszystkich w działaniu.</a:t>
            </a:r>
            <a:endParaRPr lang="pl-PL" sz="2400" b="1" dirty="0"/>
          </a:p>
        </p:txBody>
      </p:sp>
      <p:pic>
        <p:nvPicPr>
          <p:cNvPr id="26626" name="Picture 2" descr="H:\Fotografie w JPEG\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500174"/>
            <a:ext cx="7735350" cy="472312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7" name="Prostokąt 6"/>
          <p:cNvSpPr/>
          <p:nvPr/>
        </p:nvSpPr>
        <p:spPr>
          <a:xfrm>
            <a:off x="3643306" y="5643578"/>
            <a:ext cx="17016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dirty="0" smtClean="0">
                <a:solidFill>
                  <a:schemeClr val="bg1"/>
                </a:solidFill>
              </a:rPr>
              <a:t>Rok 1932. </a:t>
            </a:r>
            <a:endParaRPr lang="pl-PL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2452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pl-PL" dirty="0" smtClean="0"/>
              <a:t>Ksiądz Dalak organizował szopki, przedstawienia itp., których był aktorem, reżyserem i dekoratorem.</a:t>
            </a:r>
          </a:p>
          <a:p>
            <a:pPr>
              <a:lnSpc>
                <a:spcPct val="150000"/>
              </a:lnSpc>
            </a:pPr>
            <a:r>
              <a:rPr lang="pl-PL" dirty="0" smtClean="0"/>
              <a:t>Bardzo mocno angażował się i troszczył również o kobiety. Często powtarzał: </a:t>
            </a:r>
          </a:p>
          <a:p>
            <a:pPr algn="ctr">
              <a:lnSpc>
                <a:spcPct val="150000"/>
              </a:lnSpc>
              <a:buNone/>
            </a:pP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„</a:t>
            </a:r>
            <a:r>
              <a:rPr lang="pl-PL" sz="2800" b="1" i="1" dirty="0" smtClean="0"/>
              <a:t>Kobieta wiejska nie tylko od polewki, </a:t>
            </a:r>
            <a:br>
              <a:rPr lang="pl-PL" sz="2800" b="1" i="1" dirty="0" smtClean="0"/>
            </a:br>
            <a:r>
              <a:rPr lang="pl-PL" sz="2800" b="1" i="1" dirty="0" smtClean="0"/>
              <a:t>ale musi coś więcej umieć”</a:t>
            </a:r>
          </a:p>
          <a:p>
            <a:pPr>
              <a:lnSpc>
                <a:spcPct val="150000"/>
              </a:lnSpc>
            </a:pPr>
            <a:r>
              <a:rPr lang="pl-PL" sz="2800" dirty="0" smtClean="0"/>
              <a:t>W  1928 </a:t>
            </a:r>
            <a:r>
              <a:rPr lang="pl-PL" dirty="0" smtClean="0"/>
              <a:t>zorganizował pierwszy kurs gotowania </a:t>
            </a:r>
            <a:br>
              <a:rPr lang="pl-PL" dirty="0" smtClean="0"/>
            </a:br>
            <a:r>
              <a:rPr lang="pl-PL" dirty="0" smtClean="0"/>
              <a:t>i pieczenia który odbywał się w pomieszczeniach </a:t>
            </a:r>
            <a:br>
              <a:rPr lang="pl-PL" dirty="0" smtClean="0"/>
            </a:br>
            <a:r>
              <a:rPr lang="pl-PL" dirty="0" smtClean="0"/>
              <a:t>Urzędu Gminy.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571472" y="714356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100" b="1" dirty="0" smtClean="0"/>
              <a:t>Kurs gotowania i pieczenia. Rok 1928</a:t>
            </a:r>
            <a:r>
              <a:rPr lang="pl-PL" sz="3600" b="1" dirty="0" smtClean="0"/>
              <a:t/>
            </a:r>
            <a:br>
              <a:rPr lang="pl-PL" sz="3600" b="1" dirty="0" smtClean="0"/>
            </a:br>
            <a:r>
              <a:rPr lang="pl-PL" sz="2700" dirty="0" smtClean="0">
                <a:latin typeface="+mn-lt"/>
              </a:rPr>
              <a:t>Czynienie czegoś pożytecznego ,</a:t>
            </a:r>
            <a:br>
              <a:rPr lang="pl-PL" sz="2700" dirty="0" smtClean="0">
                <a:latin typeface="+mn-lt"/>
              </a:rPr>
            </a:br>
            <a:r>
              <a:rPr lang="pl-PL" sz="2700" dirty="0" smtClean="0">
                <a:latin typeface="+mn-lt"/>
              </a:rPr>
              <a:t>było dla niego czymś naturalnym. </a:t>
            </a:r>
            <a:r>
              <a:rPr lang="pl-PL" sz="3100" dirty="0" smtClean="0">
                <a:latin typeface="+mn-lt"/>
              </a:rPr>
              <a:t/>
            </a:r>
            <a:br>
              <a:rPr lang="pl-PL" sz="3100" dirty="0" smtClean="0">
                <a:latin typeface="+mn-lt"/>
              </a:rPr>
            </a:br>
            <a:endParaRPr lang="pl-PL" sz="3100" b="1" dirty="0">
              <a:latin typeface="+mn-lt"/>
            </a:endParaRPr>
          </a:p>
        </p:txBody>
      </p:sp>
      <p:pic>
        <p:nvPicPr>
          <p:cNvPr id="8193" name="Picture 1" descr="H:\Fotografie w JPEG\04 - Kop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571612"/>
            <a:ext cx="7715272" cy="49712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Kurs kroju, szycia i haftowania. Rok 1932</a:t>
            </a:r>
            <a:endParaRPr lang="pl-PL" dirty="0"/>
          </a:p>
        </p:txBody>
      </p:sp>
      <p:pic>
        <p:nvPicPr>
          <p:cNvPr id="2050" name="Picture 2" descr="C:\Users\Kuba\Desktop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4584" y="1285860"/>
            <a:ext cx="7947425" cy="510014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357158" y="571480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pl-PL" sz="3200" b="1" dirty="0" smtClean="0"/>
              <a:t>Na polu społecznym pracuje </a:t>
            </a:r>
            <a:br>
              <a:rPr lang="pl-PL" sz="3200" b="1" dirty="0" smtClean="0"/>
            </a:br>
            <a:r>
              <a:rPr lang="pl-PL" sz="3200" b="1" dirty="0" smtClean="0"/>
              <a:t>bez wytchnienia zakłada klonowski chór .</a:t>
            </a:r>
            <a:br>
              <a:rPr lang="pl-PL" sz="3200" b="1" dirty="0" smtClean="0"/>
            </a:br>
            <a:endParaRPr lang="pl-PL" sz="3200" b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>
          <a:xfrm>
            <a:off x="6357950" y="1785926"/>
            <a:ext cx="2571768" cy="4738702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pl-PL" i="1" dirty="0" smtClean="0"/>
              <a:t>„Jeżeli coś</a:t>
            </a:r>
          </a:p>
          <a:p>
            <a:pPr algn="ctr">
              <a:buNone/>
            </a:pPr>
            <a:r>
              <a:rPr lang="pl-PL" i="1" dirty="0" smtClean="0"/>
              <a:t>budujemy to</a:t>
            </a:r>
          </a:p>
          <a:p>
            <a:pPr algn="ctr">
              <a:buNone/>
            </a:pPr>
            <a:r>
              <a:rPr lang="pl-PL" i="1" dirty="0" smtClean="0"/>
              <a:t>dzięki ludziom.</a:t>
            </a:r>
          </a:p>
          <a:p>
            <a:pPr algn="ctr">
              <a:buNone/>
            </a:pPr>
            <a:r>
              <a:rPr lang="pl-PL" i="1" dirty="0" smtClean="0"/>
              <a:t>Ważne jest, aby</a:t>
            </a:r>
          </a:p>
          <a:p>
            <a:pPr algn="ctr">
              <a:buNone/>
            </a:pPr>
            <a:r>
              <a:rPr lang="pl-PL" i="1" dirty="0" smtClean="0"/>
              <a:t>to był taki</a:t>
            </a:r>
          </a:p>
          <a:p>
            <a:pPr algn="ctr">
              <a:buNone/>
            </a:pPr>
            <a:r>
              <a:rPr lang="pl-PL" i="1" dirty="0" smtClean="0"/>
              <a:t>zespół, aby tak</a:t>
            </a:r>
          </a:p>
          <a:p>
            <a:pPr algn="ctr">
              <a:buNone/>
            </a:pPr>
            <a:r>
              <a:rPr lang="pl-PL" i="1" dirty="0" smtClean="0"/>
              <a:t>dobrać ludzi,</a:t>
            </a:r>
          </a:p>
          <a:p>
            <a:pPr algn="ctr">
              <a:buNone/>
            </a:pPr>
            <a:r>
              <a:rPr lang="pl-PL" i="1" dirty="0" smtClean="0"/>
              <a:t>żeby nie tylko</a:t>
            </a:r>
          </a:p>
          <a:p>
            <a:pPr algn="ctr">
              <a:buNone/>
            </a:pPr>
            <a:r>
              <a:rPr lang="pl-PL" i="1" dirty="0" smtClean="0"/>
              <a:t>założyć koło, </a:t>
            </a:r>
          </a:p>
          <a:p>
            <a:pPr algn="ctr">
              <a:buNone/>
            </a:pPr>
            <a:r>
              <a:rPr lang="pl-PL" i="1" dirty="0" smtClean="0"/>
              <a:t>ale żeby je</a:t>
            </a:r>
          </a:p>
          <a:p>
            <a:pPr algn="ctr">
              <a:buNone/>
            </a:pPr>
            <a:r>
              <a:rPr lang="pl-PL" i="1" dirty="0" smtClean="0"/>
              <a:t>wprawić w ruch.” </a:t>
            </a:r>
            <a:endParaRPr lang="pl-PL" dirty="0" smtClean="0"/>
          </a:p>
          <a:p>
            <a:endParaRPr lang="pl-PL" dirty="0"/>
          </a:p>
        </p:txBody>
      </p:sp>
      <p:pic>
        <p:nvPicPr>
          <p:cNvPr id="7169" name="Picture 1" descr="H:\Fotografie w JPEG\07 - Kopi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214282" y="1785926"/>
            <a:ext cx="6188090" cy="442006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pl-PL" dirty="0" smtClean="0"/>
              <a:t> Z relacji aktorów koła Pani Eleonory Zielińskiej, Eugenii Zielińskiej i Józefa Kiełbaski zespół teatralny został założony w 1913 roku przez księdza Dalaka i młodzież uczęszczającą na katechizację. Sztuki wystawiane były </a:t>
            </a:r>
            <a:br>
              <a:rPr lang="pl-PL" dirty="0" smtClean="0"/>
            </a:br>
            <a:r>
              <a:rPr lang="pl-PL" dirty="0" smtClean="0"/>
              <a:t>w dni pogodne na podwórku przy plebani, a gdy padał deszcz to w stodole. Publiczność stanowili mieszkańcy wsi Klonowa. Teatr się rozrastał.  Występowała starszyzna, a przeważnie nauczyciele ze wsi Klonowa, jak również  z Lipicza, Owieczek, Leliwy, Kuźnicy Błońskiej. Następnie wynajęto lokal, w którym mogła się zgromadzić liczna widownia. Po ukończeniu budowy Domu Strażaka koło teatralne przeniosło się do strażnicy.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3600" dirty="0" smtClean="0"/>
              <a:t> Ks. Dalak zakłada amatorskie koło teatralne, </a:t>
            </a:r>
            <a:br>
              <a:rPr lang="pl-PL" sz="3600" dirty="0" smtClean="0"/>
            </a:br>
            <a:r>
              <a:rPr lang="pl-PL" sz="3600" dirty="0" smtClean="0"/>
              <a:t>które sam prowadzi.</a:t>
            </a:r>
            <a:endParaRPr lang="pl-PL" sz="36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457200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pl-PL" sz="2800" i="1" dirty="0" smtClean="0"/>
              <a:t>Z dawnych lat pamiętam osobliwość Ks. Dalaka. </a:t>
            </a:r>
            <a:br>
              <a:rPr lang="pl-PL" sz="2800" i="1" dirty="0" smtClean="0"/>
            </a:br>
            <a:r>
              <a:rPr lang="pl-PL" sz="2800" i="1" dirty="0" smtClean="0"/>
              <a:t>Był osobą niewielkiego wzrostu, szczupłej postury</a:t>
            </a:r>
            <a:br>
              <a:rPr lang="pl-PL" sz="2800" i="1" dirty="0" smtClean="0"/>
            </a:br>
            <a:r>
              <a:rPr lang="pl-PL" sz="2800" i="1" dirty="0" smtClean="0"/>
              <a:t> i z głębokimi bruzdami na twarzy </a:t>
            </a:r>
            <a:br>
              <a:rPr lang="pl-PL" sz="2800" i="1" dirty="0" smtClean="0"/>
            </a:br>
            <a:r>
              <a:rPr lang="pl-PL" sz="2800" i="1" dirty="0" smtClean="0"/>
              <a:t>po przebytej ospie. </a:t>
            </a:r>
            <a:br>
              <a:rPr lang="pl-PL" sz="2800" i="1" dirty="0" smtClean="0"/>
            </a:br>
            <a:r>
              <a:rPr lang="pl-PL" sz="2800" i="1" dirty="0" smtClean="0"/>
              <a:t>Umiał przyciągać do siebie parafian, </a:t>
            </a:r>
            <a:br>
              <a:rPr lang="pl-PL" sz="2800" i="1" dirty="0" smtClean="0"/>
            </a:br>
            <a:r>
              <a:rPr lang="pl-PL" sz="2800" i="1" dirty="0" smtClean="0"/>
              <a:t>nie był konfliktowy. </a:t>
            </a:r>
          </a:p>
          <a:p>
            <a:pPr algn="r">
              <a:lnSpc>
                <a:spcPct val="150000"/>
              </a:lnSpc>
              <a:buNone/>
            </a:pPr>
            <a:r>
              <a:rPr lang="pl-PL" sz="2000" i="1" dirty="0" smtClean="0"/>
              <a:t>Ze wspomnień p. Marii Knopek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:\Fotografie w JPEG\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861135"/>
            <a:ext cx="6262687" cy="4614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Prostokąt 6"/>
          <p:cNvSpPr/>
          <p:nvPr/>
        </p:nvSpPr>
        <p:spPr>
          <a:xfrm>
            <a:off x="6357950" y="1928802"/>
            <a:ext cx="2428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2400" dirty="0"/>
          </a:p>
        </p:txBody>
      </p:sp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500034" y="285728"/>
            <a:ext cx="8229600" cy="18573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400" dirty="0" smtClean="0"/>
              <a:t>Na festiwalu powiatowym w Teatrze w Sieradzu przy aplauzie publiczności i jurorów koło teatralne zajęło </a:t>
            </a:r>
            <a:r>
              <a:rPr lang="pl-PL" sz="2400" b="1" dirty="0" smtClean="0"/>
              <a:t>I miejsce </a:t>
            </a:r>
            <a:r>
              <a:rPr lang="pl-PL" sz="2400" dirty="0" smtClean="0"/>
              <a:t>za sztukę „Moralność Pani </a:t>
            </a:r>
            <a:r>
              <a:rPr lang="pl-PL" sz="2400" dirty="0" err="1" smtClean="0"/>
              <a:t>Dulskiej</a:t>
            </a:r>
            <a:r>
              <a:rPr lang="pl-PL" sz="2400" dirty="0" smtClean="0"/>
              <a:t>”. Na tymże festiwalu otrzymali zaproszenie do Teatru Łódzkiego.</a:t>
            </a:r>
            <a:endParaRPr lang="pl-PL" sz="24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28596" y="-285776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sz="2400" b="1" smtClean="0"/>
              <a:t>Zak</a:t>
            </a:r>
            <a:r>
              <a:rPr lang="pl-PL" sz="2400" b="1" dirty="0" smtClean="0"/>
              <a:t>łada Spółdzielnię Spożywców „Klonowianka” </a:t>
            </a:r>
            <a:br>
              <a:rPr lang="pl-PL" sz="2400" b="1" dirty="0" smtClean="0"/>
            </a:br>
            <a:r>
              <a:rPr lang="pl-PL" sz="2400" b="1" dirty="0" smtClean="0"/>
              <a:t>z siedzibą w remizie OSP.</a:t>
            </a:r>
            <a:endParaRPr lang="pl-PL" sz="2400" b="1" dirty="0"/>
          </a:p>
        </p:txBody>
      </p:sp>
      <p:pic>
        <p:nvPicPr>
          <p:cNvPr id="6145" name="Picture 1" descr="H:\Fotografie w JPEG\05 - Kop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071546"/>
            <a:ext cx="6885017" cy="48152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Prostokąt 8"/>
          <p:cNvSpPr/>
          <p:nvPr/>
        </p:nvSpPr>
        <p:spPr>
          <a:xfrm>
            <a:off x="500034" y="5929330"/>
            <a:ext cx="79295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i="1" dirty="0" smtClean="0"/>
              <a:t>„Tylko życie  poświęcone innym, warte jest  przeżycia”</a:t>
            </a:r>
            <a:endParaRPr lang="pl-PL" sz="24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-214338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smtClean="0"/>
              <a:t>Zak</a:t>
            </a:r>
            <a:r>
              <a:rPr lang="pl-PL" dirty="0" smtClean="0"/>
              <a:t>łada Kasę Stefczyka.</a:t>
            </a:r>
            <a:endParaRPr lang="pl-PL" dirty="0"/>
          </a:p>
        </p:txBody>
      </p:sp>
      <p:pic>
        <p:nvPicPr>
          <p:cNvPr id="5122" name="Picture 2" descr="H:\Fotografie w JPEG\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214422"/>
            <a:ext cx="7396182" cy="51690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500034" y="2571744"/>
            <a:ext cx="8229600" cy="4572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l-PL" dirty="0" smtClean="0"/>
              <a:t>Założył Kółko Rolnicze.</a:t>
            </a:r>
          </a:p>
          <a:p>
            <a:pPr>
              <a:lnSpc>
                <a:spcPct val="150000"/>
              </a:lnSpc>
            </a:pPr>
            <a:r>
              <a:rPr lang="pl-PL" dirty="0" smtClean="0"/>
              <a:t>Związek mleczarski. Jego staraniem mleczarnia otrzymała specjalny budynek mleczarni.</a:t>
            </a:r>
          </a:p>
          <a:p>
            <a:pPr>
              <a:lnSpc>
                <a:spcPct val="150000"/>
              </a:lnSpc>
            </a:pPr>
            <a:r>
              <a:rPr lang="pl-PL" dirty="0" smtClean="0"/>
              <a:t>Spółkę wodną. Przeprowadził drenowanie ziemi.</a:t>
            </a:r>
          </a:p>
          <a:p>
            <a:pPr>
              <a:lnSpc>
                <a:spcPct val="150000"/>
              </a:lnSpc>
            </a:pPr>
            <a:r>
              <a:rPr lang="pl-PL" dirty="0" smtClean="0"/>
              <a:t>Pragnął nawet założyć elektrownie turbinową.</a:t>
            </a:r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1071546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Ksiądz Józef działał, widział ludzkie potrzeby i kłopoty, szukał rozwiązań </a:t>
            </a:r>
            <a:br>
              <a:rPr lang="pl-PL" dirty="0" smtClean="0"/>
            </a:br>
            <a:r>
              <a:rPr lang="pl-PL" dirty="0" smtClean="0"/>
              <a:t>i starał się im zaradzić.</a:t>
            </a:r>
            <a:endParaRPr lang="pl-PL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095892"/>
          </a:xfrm>
        </p:spPr>
        <p:txBody>
          <a:bodyPr/>
          <a:lstStyle/>
          <a:p>
            <a:r>
              <a:rPr lang="pl-PL" dirty="0" smtClean="0"/>
              <a:t>W parafii Wróblew proboszczem był od 1933. </a:t>
            </a:r>
          </a:p>
          <a:p>
            <a:r>
              <a:rPr lang="pl-PL" dirty="0" smtClean="0"/>
              <a:t>W latach 30. ubiegłego wieku ks. proboszcz podjął się dzieła przebudowy kościoła. Powiększył  obiekt, zbudował także chór. Starał się przy tym, aby zachować pierwotny wygląd i styl kościoła.</a:t>
            </a:r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500034" y="-214338"/>
            <a:ext cx="8229600" cy="1219200"/>
          </a:xfrm>
        </p:spPr>
        <p:txBody>
          <a:bodyPr/>
          <a:lstStyle/>
          <a:p>
            <a:pPr algn="ctr"/>
            <a:r>
              <a:rPr lang="pl-PL" dirty="0" smtClean="0"/>
              <a:t>Ks. Dalak w parafii Wróblew</a:t>
            </a:r>
            <a:endParaRPr lang="pl-PL" dirty="0"/>
          </a:p>
        </p:txBody>
      </p:sp>
      <p:pic>
        <p:nvPicPr>
          <p:cNvPr id="1026" name="Picture 2" descr="http://www.gbp-wroblew.pl/sites/default/files/imagecache/max/galeria/gmina-wroblew/gmina-wroblew-w-starej-fotografii-smardzew/gmina-wroblew-w-starej-fotografii-smardzew_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3286124"/>
            <a:ext cx="5048232" cy="333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500034" y="-214338"/>
            <a:ext cx="8229600" cy="1562088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 smtClean="0"/>
              <a:t>Parafianie z Klonowej w odwiedzinach </a:t>
            </a:r>
            <a:br>
              <a:rPr lang="pl-PL" sz="3200" b="1" dirty="0" smtClean="0"/>
            </a:br>
            <a:r>
              <a:rPr lang="pl-PL" sz="3200" b="1" dirty="0" smtClean="0"/>
              <a:t>u ks. Dalaka we Wróblewie. Rok 1934.</a:t>
            </a:r>
            <a:endParaRPr lang="pl-PL" sz="3200" b="1" dirty="0"/>
          </a:p>
        </p:txBody>
      </p:sp>
      <p:pic>
        <p:nvPicPr>
          <p:cNvPr id="7" name="Picture 4" descr="C:\Users\Kuba\Desktop\DSC_00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357298"/>
            <a:ext cx="6984992" cy="39290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Prostokąt 7"/>
          <p:cNvSpPr/>
          <p:nvPr/>
        </p:nvSpPr>
        <p:spPr>
          <a:xfrm>
            <a:off x="571472" y="5357826"/>
            <a:ext cx="8572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dirty="0" smtClean="0"/>
              <a:t>Gdy został przeniesiony do Wróblewa </a:t>
            </a:r>
            <a:r>
              <a:rPr lang="pl-PL" sz="2400" dirty="0" err="1" smtClean="0"/>
              <a:t>Klonowianie</a:t>
            </a:r>
            <a:r>
              <a:rPr lang="pl-PL" sz="2400" dirty="0" smtClean="0"/>
              <a:t> </a:t>
            </a:r>
            <a:br>
              <a:rPr lang="pl-PL" sz="2400" dirty="0" smtClean="0"/>
            </a:br>
            <a:r>
              <a:rPr lang="pl-PL" sz="2400" dirty="0" smtClean="0"/>
              <a:t>pamiętali o Jego zasługach i konnym wozem </a:t>
            </a:r>
            <a:br>
              <a:rPr lang="pl-PL" sz="2400" dirty="0" smtClean="0"/>
            </a:br>
            <a:r>
              <a:rPr lang="pl-PL" sz="2400" dirty="0" smtClean="0"/>
              <a:t>nie raz odwiedzali go, czasem nawet z orkiestrą.</a:t>
            </a:r>
            <a:endParaRPr lang="pl-PL" sz="24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500034" y="2286000"/>
            <a:ext cx="8229600" cy="4572000"/>
          </a:xfrm>
        </p:spPr>
        <p:txBody>
          <a:bodyPr/>
          <a:lstStyle/>
          <a:p>
            <a:r>
              <a:rPr lang="pl-PL" dirty="0" smtClean="0"/>
              <a:t>W parafii Iwanowice  pracował w latach 1945 - 1948 </a:t>
            </a:r>
            <a:br>
              <a:rPr lang="pl-PL" dirty="0" smtClean="0"/>
            </a:br>
            <a:r>
              <a:rPr lang="pl-PL" dirty="0" smtClean="0"/>
              <a:t> i tam był przewodniczącym Komitetu Budowy Szkoły. </a:t>
            </a:r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sz="2800" b="1" smtClean="0"/>
              <a:t>W ka</a:t>
            </a:r>
            <a:r>
              <a:rPr lang="pl-PL" sz="2800" b="1" dirty="0" smtClean="0"/>
              <a:t>żdej swojej parafii ksiądz kanonik Józef  Dalak działa społecznie dążąc do rozwoju </a:t>
            </a:r>
            <a:br>
              <a:rPr lang="pl-PL" sz="2800" b="1" dirty="0" smtClean="0"/>
            </a:br>
            <a:r>
              <a:rPr lang="pl-PL" sz="2800" b="1" dirty="0" smtClean="0"/>
              <a:t>miejscowości czy gminy.</a:t>
            </a:r>
            <a:endParaRPr lang="pl-PL" sz="2800" b="1" dirty="0"/>
          </a:p>
        </p:txBody>
      </p:sp>
      <p:pic>
        <p:nvPicPr>
          <p:cNvPr id="4098" name="Picture 2" descr="http://spiwanowice.republika.pl/pic/historia/sta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3318727"/>
            <a:ext cx="4643470" cy="3088919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zawartości 9"/>
          <p:cNvSpPr>
            <a:spLocks noGrp="1"/>
          </p:cNvSpPr>
          <p:nvPr>
            <p:ph sz="half" idx="1"/>
          </p:nvPr>
        </p:nvSpPr>
        <p:spPr>
          <a:xfrm>
            <a:off x="214282" y="3286124"/>
            <a:ext cx="4131374" cy="3428992"/>
          </a:xfrm>
        </p:spPr>
        <p:txBody>
          <a:bodyPr/>
          <a:lstStyle/>
          <a:p>
            <a:r>
              <a:rPr lang="pl-PL" dirty="0" smtClean="0"/>
              <a:t>Uhonorowany tytułem Kanonika. </a:t>
            </a:r>
          </a:p>
          <a:p>
            <a:endParaRPr lang="pl-PL" dirty="0" smtClean="0"/>
          </a:p>
          <a:p>
            <a:r>
              <a:rPr lang="pl-PL" dirty="0" smtClean="0"/>
              <a:t>Obejmował również stanowisko dziekana.</a:t>
            </a:r>
          </a:p>
          <a:p>
            <a:endParaRPr lang="pl-PL" dirty="0"/>
          </a:p>
        </p:txBody>
      </p:sp>
      <p:pic>
        <p:nvPicPr>
          <p:cNvPr id="2050" name="Picture 2" descr="C:\Users\Kuba\Desktop\Dalak\DSC_00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428604"/>
            <a:ext cx="4761837" cy="595576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3" name="Tytuł 2"/>
          <p:cNvSpPr>
            <a:spLocks noGrp="1"/>
          </p:cNvSpPr>
          <p:nvPr>
            <p:ph type="title"/>
          </p:nvPr>
        </p:nvSpPr>
        <p:spPr>
          <a:xfrm>
            <a:off x="0" y="1142984"/>
            <a:ext cx="4143404" cy="214314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/>
            </a:r>
            <a:br>
              <a:rPr lang="pl-PL" dirty="0" smtClean="0"/>
            </a:br>
            <a:r>
              <a:rPr lang="pl-PL" sz="3600" b="1" dirty="0" smtClean="0"/>
              <a:t>W parafii Szadek proboszczem </a:t>
            </a:r>
            <a:br>
              <a:rPr lang="pl-PL" sz="3600" b="1" dirty="0" smtClean="0"/>
            </a:br>
            <a:r>
              <a:rPr lang="pl-PL" sz="3600" b="1" dirty="0" smtClean="0"/>
              <a:t>był w latach </a:t>
            </a:r>
            <a:br>
              <a:rPr lang="pl-PL" sz="3600" b="1" dirty="0" smtClean="0"/>
            </a:br>
            <a:r>
              <a:rPr lang="pl-PL" sz="3600" b="1" dirty="0" smtClean="0"/>
              <a:t>1948 – 1950.</a:t>
            </a:r>
            <a:r>
              <a:rPr lang="pl-PL" b="1" dirty="0" smtClean="0"/>
              <a:t/>
            </a:r>
            <a:br>
              <a:rPr lang="pl-PL" b="1" dirty="0" smtClean="0"/>
            </a:br>
            <a:endParaRPr lang="pl-PL" b="1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500034" y="500042"/>
            <a:ext cx="4040188" cy="762000"/>
          </a:xfrm>
        </p:spPr>
        <p:txBody>
          <a:bodyPr/>
          <a:lstStyle/>
          <a:p>
            <a:pPr algn="ctr"/>
            <a:r>
              <a:rPr lang="pl-PL" dirty="0" smtClean="0"/>
              <a:t>Tablica pamiątkowa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3"/>
          </p:nvPr>
        </p:nvSpPr>
        <p:spPr>
          <a:xfrm>
            <a:off x="285720" y="4857760"/>
            <a:ext cx="4040188" cy="1172151"/>
          </a:xfrm>
        </p:spPr>
        <p:txBody>
          <a:bodyPr/>
          <a:lstStyle/>
          <a:p>
            <a:pPr algn="ctr"/>
            <a:r>
              <a:rPr lang="pl-PL" sz="2400" dirty="0" smtClean="0"/>
              <a:t>Pochowany pod murami kościoła św. Idziego  </a:t>
            </a:r>
            <a:br>
              <a:rPr lang="pl-PL" sz="2400" dirty="0" smtClean="0"/>
            </a:br>
            <a:r>
              <a:rPr lang="pl-PL" sz="2400" dirty="0" smtClean="0"/>
              <a:t>w Szadku.</a:t>
            </a:r>
            <a:endParaRPr lang="pl-PL" sz="2400" dirty="0"/>
          </a:p>
        </p:txBody>
      </p:sp>
      <p:pic>
        <p:nvPicPr>
          <p:cNvPr id="1027" name="Picture 3" descr="C:\Users\Kuba\Desktop\Dalak\DSC_00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643050"/>
            <a:ext cx="3786214" cy="25548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30" name="Picture 6" descr="C:\Users\Kuba\Desktop\4129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424503"/>
            <a:ext cx="3786214" cy="3147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C:\Users\Kuba\Desktop\Dalak\DSC_0011 - Kop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3714752"/>
            <a:ext cx="3531161" cy="2928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357158" y="-214338"/>
            <a:ext cx="8229600" cy="4786338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Jest kandydatem na patrona naszej szkoły dlatego, że żył i pracował na naszym terenie. </a:t>
            </a:r>
            <a:br>
              <a:rPr lang="pl-PL" sz="2800" dirty="0" smtClean="0"/>
            </a:br>
            <a:r>
              <a:rPr lang="pl-PL" sz="2800" dirty="0" smtClean="0"/>
              <a:t>Był inicjatorem większości podejmowanych przedsięwzięć. </a:t>
            </a:r>
          </a:p>
          <a:p>
            <a:pPr algn="ctr">
              <a:lnSpc>
                <a:spcPct val="150000"/>
              </a:lnSpc>
              <a:buNone/>
            </a:pPr>
            <a:r>
              <a:rPr lang="pl-PL" sz="2800" dirty="0" smtClean="0"/>
              <a:t>	W parafii Klonowa spędził 20 lat na owocnej pracy, i to właśnie w Klonowej  </a:t>
            </a:r>
            <a:br>
              <a:rPr lang="pl-PL" sz="2800" dirty="0" smtClean="0"/>
            </a:br>
            <a:r>
              <a:rPr lang="pl-PL" sz="2800" dirty="0" smtClean="0"/>
              <a:t>zostawił najwięcej sił i zdrowia.</a:t>
            </a:r>
          </a:p>
          <a:p>
            <a:pPr algn="ctr">
              <a:lnSpc>
                <a:spcPct val="150000"/>
              </a:lnSpc>
              <a:buNone/>
            </a:pPr>
            <a:r>
              <a:rPr lang="pl-PL" sz="2800" dirty="0" smtClean="0"/>
              <a:t>	</a:t>
            </a:r>
            <a:r>
              <a:rPr lang="pl-PL" sz="2800" b="1" dirty="0" smtClean="0"/>
              <a:t>Jest godnym wzorem do naśladowania </a:t>
            </a:r>
            <a:br>
              <a:rPr lang="pl-PL" sz="2800" b="1" dirty="0" smtClean="0"/>
            </a:br>
            <a:r>
              <a:rPr lang="pl-PL" sz="2800" b="1" dirty="0" smtClean="0"/>
              <a:t>dla wszystkich uczniów.</a:t>
            </a:r>
            <a:endParaRPr lang="pl-PL" sz="2800" b="1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W pamięci klonowian </a:t>
            </a:r>
            <a:br>
              <a:rPr lang="pl-PL" dirty="0" smtClean="0"/>
            </a:br>
            <a:r>
              <a:rPr lang="pl-PL" dirty="0" smtClean="0"/>
              <a:t>zasłużony proboszcz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Urodzony w 1884 roku .</a:t>
            </a:r>
          </a:p>
          <a:p>
            <a:r>
              <a:rPr lang="pl-PL" dirty="0" smtClean="0"/>
              <a:t>Zmarł 1 kwietnia 1950 roku.</a:t>
            </a:r>
          </a:p>
          <a:p>
            <a:r>
              <a:rPr lang="pl-PL" dirty="0" smtClean="0"/>
              <a:t>W parafii Klonowa wikariusz od 1913 roku.</a:t>
            </a:r>
          </a:p>
          <a:p>
            <a:r>
              <a:rPr lang="pl-PL" dirty="0" smtClean="0"/>
              <a:t>Proboszcz od 1925 do 1933 roku. </a:t>
            </a:r>
          </a:p>
          <a:p>
            <a:r>
              <a:rPr lang="pl-PL" dirty="0" smtClean="0"/>
              <a:t>Następnie proboszcz </a:t>
            </a:r>
            <a:br>
              <a:rPr lang="pl-PL" dirty="0" smtClean="0"/>
            </a:br>
            <a:r>
              <a:rPr lang="pl-PL" dirty="0" smtClean="0"/>
              <a:t>w parafii Wróblew, Iwanowice  i Szadek.</a:t>
            </a:r>
          </a:p>
          <a:p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pic>
        <p:nvPicPr>
          <p:cNvPr id="12292" name="Picture 4" descr="http://www.swzygmunt.knc.pl/MARTYROLOGIUM/POLISHRELIGIOUS/IMAGEs/GRAVEs_PLAQUEs/KLONOWA_01_h900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428736"/>
            <a:ext cx="4063663" cy="50725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Kronika</a:t>
            </a:r>
            <a:r>
              <a:rPr lang="en-US" dirty="0" smtClean="0"/>
              <a:t> </a:t>
            </a:r>
            <a:r>
              <a:rPr lang="en-US" dirty="0" err="1" smtClean="0"/>
              <a:t>Parafii</a:t>
            </a:r>
            <a:r>
              <a:rPr lang="en-US" dirty="0" smtClean="0"/>
              <a:t> </a:t>
            </a:r>
            <a:r>
              <a:rPr lang="en-US" dirty="0" err="1" smtClean="0"/>
              <a:t>Klonowa</a:t>
            </a:r>
            <a:endParaRPr lang="en-US" dirty="0" smtClean="0"/>
          </a:p>
          <a:p>
            <a:r>
              <a:rPr lang="en-US" dirty="0" err="1" smtClean="0"/>
              <a:t>Kronika</a:t>
            </a:r>
            <a:r>
              <a:rPr lang="en-US" dirty="0" smtClean="0"/>
              <a:t> </a:t>
            </a:r>
            <a:r>
              <a:rPr lang="en-US" dirty="0" err="1" smtClean="0"/>
              <a:t>Ochotniczej</a:t>
            </a:r>
            <a:r>
              <a:rPr lang="en-US" dirty="0" smtClean="0"/>
              <a:t> </a:t>
            </a:r>
            <a:r>
              <a:rPr lang="en-US" dirty="0" err="1" smtClean="0"/>
              <a:t>Stra</a:t>
            </a:r>
            <a:r>
              <a:rPr lang="pl-PL" dirty="0" err="1" smtClean="0"/>
              <a:t>ży</a:t>
            </a:r>
            <a:r>
              <a:rPr lang="pl-PL" dirty="0" smtClean="0"/>
              <a:t> Pożarnej w Klonowej</a:t>
            </a:r>
          </a:p>
          <a:p>
            <a:r>
              <a:rPr lang="pl-PL" dirty="0" smtClean="0"/>
              <a:t>Kronika Koła Gospodyń Wiejskich w Klonowej</a:t>
            </a:r>
          </a:p>
          <a:p>
            <a:r>
              <a:rPr lang="en-US" dirty="0" err="1" smtClean="0"/>
              <a:t>Prace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materia</a:t>
            </a:r>
            <a:r>
              <a:rPr lang="pl-PL" dirty="0" smtClean="0"/>
              <a:t>ły Muzeum Archeologicznego i Etnograficznego </a:t>
            </a:r>
            <a:br>
              <a:rPr lang="pl-PL" dirty="0" smtClean="0"/>
            </a:br>
            <a:r>
              <a:rPr lang="pl-PL" dirty="0" smtClean="0"/>
              <a:t>w Łodzi.</a:t>
            </a:r>
          </a:p>
          <a:p>
            <a:r>
              <a:rPr lang="en-US" dirty="0" smtClean="0"/>
              <a:t>„</a:t>
            </a:r>
            <a:r>
              <a:rPr lang="en-US" dirty="0" err="1" smtClean="0"/>
              <a:t>Klonowski</a:t>
            </a:r>
            <a:r>
              <a:rPr lang="en-US" dirty="0" smtClean="0"/>
              <a:t> Reporter” 3/2009</a:t>
            </a:r>
          </a:p>
          <a:p>
            <a:r>
              <a:rPr lang="en-US" dirty="0" err="1" smtClean="0"/>
              <a:t>Przewodnik</a:t>
            </a:r>
            <a:r>
              <a:rPr lang="en-US" dirty="0" smtClean="0"/>
              <a:t> </a:t>
            </a:r>
            <a:r>
              <a:rPr lang="en-US" dirty="0" err="1" smtClean="0"/>
              <a:t>turystyczno</a:t>
            </a:r>
            <a:r>
              <a:rPr lang="en-US" dirty="0" smtClean="0"/>
              <a:t>- </a:t>
            </a:r>
            <a:r>
              <a:rPr lang="en-US" dirty="0" err="1" smtClean="0"/>
              <a:t>krajoznawczy</a:t>
            </a:r>
            <a:r>
              <a:rPr lang="en-US" dirty="0" smtClean="0"/>
              <a:t> „</a:t>
            </a:r>
            <a:r>
              <a:rPr lang="en-US" dirty="0" err="1" smtClean="0"/>
              <a:t>Najpi</a:t>
            </a:r>
            <a:r>
              <a:rPr lang="pl-PL" dirty="0" err="1" smtClean="0"/>
              <a:t>ękniejsze</a:t>
            </a:r>
            <a:r>
              <a:rPr lang="pl-PL" dirty="0" smtClean="0"/>
              <a:t> miejsca </a:t>
            </a:r>
            <a:br>
              <a:rPr lang="pl-PL" dirty="0" smtClean="0"/>
            </a:br>
            <a:r>
              <a:rPr lang="pl-PL" dirty="0" smtClean="0"/>
              <a:t>w gminie Klonowa”.</a:t>
            </a:r>
          </a:p>
          <a:p>
            <a:r>
              <a:rPr lang="en-US" u="sng" dirty="0" smtClean="0">
                <a:hlinkClick r:id="rId2"/>
              </a:rPr>
              <a:t>http://oldpage.diecezja.kalisz.pl/</a:t>
            </a:r>
          </a:p>
          <a:p>
            <a:r>
              <a:rPr lang="en-US" u="sng" dirty="0" smtClean="0">
                <a:hlinkClick r:id="rId3"/>
              </a:rPr>
              <a:t>http://old.klonowa.pl/</a:t>
            </a:r>
          </a:p>
          <a:p>
            <a:r>
              <a:rPr lang="en-US" u="sng" dirty="0" smtClean="0">
                <a:hlinkClick r:id="rId4"/>
              </a:rPr>
              <a:t>http://</a:t>
            </a:r>
            <a:r>
              <a:rPr lang="en-US" u="sng" dirty="0" smtClean="0">
                <a:hlinkClick r:id="rId4"/>
              </a:rPr>
              <a:t>strazacki.pl/</a:t>
            </a:r>
            <a:endParaRPr lang="en-US" u="sng" dirty="0" smtClean="0">
              <a:hlinkClick r:id="rId4"/>
            </a:endParaRPr>
          </a:p>
          <a:p>
            <a:r>
              <a:rPr lang="en-US" u="sng" dirty="0" smtClean="0">
                <a:hlinkClick r:id="rId5"/>
              </a:rPr>
              <a:t>http://iwanowiceparafia.pl/</a:t>
            </a:r>
          </a:p>
          <a:p>
            <a:r>
              <a:rPr lang="en-US" u="sng" dirty="0" smtClean="0">
                <a:hlinkClick r:id="rId6"/>
              </a:rPr>
              <a:t>http://biuletynszadkowski.geo.uni.lodz.pl/</a:t>
            </a:r>
          </a:p>
          <a:p>
            <a:r>
              <a:rPr lang="en-US" u="sng" dirty="0" smtClean="0">
                <a:hlinkClick r:id="rId7"/>
              </a:rPr>
              <a:t>http://spiwanowice.szkolnastrona.pl/</a:t>
            </a:r>
          </a:p>
          <a:p>
            <a:endParaRPr lang="pl-PL" dirty="0" smtClean="0"/>
          </a:p>
          <a:p>
            <a:pPr algn="r"/>
            <a:r>
              <a:rPr lang="pl-PL" sz="1900" dirty="0" err="1" smtClean="0"/>
              <a:t>Oprowanie:Wioleta</a:t>
            </a:r>
            <a:r>
              <a:rPr lang="pl-PL" sz="1900" dirty="0" smtClean="0"/>
              <a:t> Błaszczyk</a:t>
            </a:r>
            <a:endParaRPr lang="pl-PL" sz="19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847708"/>
          </a:xfrm>
        </p:spPr>
        <p:txBody>
          <a:bodyPr>
            <a:normAutofit fontScale="90000"/>
          </a:bodyPr>
          <a:lstStyle/>
          <a:p>
            <a:r>
              <a:rPr smtClean="0"/>
              <a:t>Bibliografia:</a:t>
            </a:r>
            <a:br>
              <a:rPr smtClean="0"/>
            </a:br>
            <a:endParaRPr lang="pl-PL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lnSpc>
                <a:spcPct val="150000"/>
              </a:lnSpc>
              <a:buNone/>
            </a:pPr>
            <a:r>
              <a:rPr lang="pl-PL" dirty="0" smtClean="0"/>
              <a:t>	 </a:t>
            </a:r>
            <a:r>
              <a:rPr lang="pl-PL" i="1" dirty="0" smtClean="0"/>
              <a:t>Prezentacja poświęcona jest wielkiemu człowiekowi, związanemu z historią naszej miejscowości, który poprzez swoje działania dokonał wielkich rzeczy przyczyniając się do polepszenia życia ówczesnych ludzi a przez to i nas wszystkich. </a:t>
            </a:r>
            <a:br>
              <a:rPr lang="pl-PL" i="1" dirty="0" smtClean="0"/>
            </a:br>
            <a:r>
              <a:rPr lang="pl-PL" i="1" dirty="0" smtClean="0"/>
              <a:t>Bardzo przyczynił się nie tylko do rozwoju parafii, </a:t>
            </a:r>
            <a:br>
              <a:rPr lang="pl-PL" i="1" dirty="0" smtClean="0"/>
            </a:br>
            <a:r>
              <a:rPr lang="pl-PL" i="1" dirty="0" smtClean="0"/>
              <a:t>ale i gminy. Pragnął on podnieść Klonowę pod względem gospodarczym i kulturalnym. </a:t>
            </a:r>
          </a:p>
          <a:p>
            <a:endParaRPr lang="pl-PL" i="1" dirty="0" smtClean="0"/>
          </a:p>
          <a:p>
            <a:endParaRPr lang="pl-PL" dirty="0"/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Ksiądz Dalak</a:t>
            </a:r>
            <a:endParaRPr lang="pl-PL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357158" y="214290"/>
            <a:ext cx="3971924" cy="2857520"/>
          </a:xfrm>
        </p:spPr>
        <p:txBody>
          <a:bodyPr>
            <a:normAutofit/>
          </a:bodyPr>
          <a:lstStyle/>
          <a:p>
            <a:pPr algn="ctr"/>
            <a:r>
              <a:rPr lang="pl-PL" sz="3200" dirty="0" smtClean="0"/>
              <a:t>Ks. Dalak w czasie swojej pracy duszpasterskiej uczestniczył:</a:t>
            </a:r>
            <a:endParaRPr lang="pl-PL" sz="3200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>
          <a:xfrm>
            <a:off x="642910" y="3714728"/>
            <a:ext cx="4114800" cy="3143272"/>
          </a:xfrm>
        </p:spPr>
        <p:txBody>
          <a:bodyPr>
            <a:noAutofit/>
          </a:bodyPr>
          <a:lstStyle/>
          <a:p>
            <a:r>
              <a:rPr lang="en-US" sz="2800" dirty="0" smtClean="0"/>
              <a:t>w budowie ko</a:t>
            </a:r>
            <a:r>
              <a:rPr lang="pl-PL" sz="2800" dirty="0" smtClean="0"/>
              <a:t>ścioła </a:t>
            </a:r>
            <a:br>
              <a:rPr lang="pl-PL" sz="2800" dirty="0" smtClean="0"/>
            </a:br>
            <a:r>
              <a:rPr lang="pl-PL" sz="2800" dirty="0" smtClean="0"/>
              <a:t>przy boku </a:t>
            </a:r>
            <a:br>
              <a:rPr lang="pl-PL" sz="2800" dirty="0" smtClean="0"/>
            </a:br>
            <a:r>
              <a:rPr lang="pl-PL" sz="2800" dirty="0" smtClean="0"/>
              <a:t>proboszcza </a:t>
            </a:r>
            <a:br>
              <a:rPr lang="pl-PL" sz="2800" dirty="0" smtClean="0"/>
            </a:br>
            <a:r>
              <a:rPr lang="pl-PL" sz="2800" dirty="0" smtClean="0"/>
              <a:t>ks. kanonika Kukowskiego,</a:t>
            </a:r>
          </a:p>
        </p:txBody>
      </p:sp>
      <p:sp>
        <p:nvSpPr>
          <p:cNvPr id="10242" name="AutoShape 2" descr="data:image/png;base64,iVBORw0KGgoAAAANSUhEUgAAAcwAAAKKCAYAAACwMmtqAAAZqElEQVR4Xu3VMQ0AAAgEMfBvGgmcgDL/1JDcjiNAgAABAgRegX0XBgQIECBAgMAIpicgQIAAAQJBQDADkgkBAgQIEBBMP0CAAAECBIKAYAYkEwIECBAgIJh+gAABAgQIBAHBDEgmBAgQIEBAMP0AAQIECBAIAoIZkEwIECBAgIBg+gECBAgQIBAEBDMgmRAgQIAAAcH0AwQIECBAIAgIZkAyIUCAAAECgukHCBAgQIBAEBDMgGRCgAABAgQE0w8QIECAAIEgIJgByYQAAQIECAimHyBAgAABAkFAMAOSCQECBAgQEEw/QIAAAQIEgoBgBiQTAgQIECAgmH6AAAECBAgEAcEMSCYECBAgQEAw/QABAgQIEAgCghmQTAgQIECAgGD6AQIECBAgEAQEMyCZECBAgAABwfQDBAgQIEAgCAhmQDIhQIAAAQKC6QcIECBAgEAQEMyAZEKAAAECBATTDxAgQIAAgSAgmAHJhAABAgQICKYfIECAAAECQUAwA5IJAQIECBAQTD9AgAABAgSCgGAGJBMCBAgQICCYfoAAAQIECAQBwQxIJgQIECBAQDD9AAECBAgQCAKCGZBMCBAgQICAYPoBAgQIECAQBAQzIJkQIECAAAHB9AMECBAgQCAICGZAMiFAgAABAoLpBwgQIECAQBAQzIBkQoAAAQIEBNMPECBAgACBICCYAcmEAAECBAgIph8gQIAAAQJBQDADkgkBAgQIEBBMP0CAAAECBIKAYAYkEwIECBAgIJh+gAABAgQIBAHBDEgmBAgQIEBAMP0AAQIECBAIAoIZkEwIECBAgIBg+gECBAgQIBAEBDMgmRAgQIAAAcH0AwQIECBAIAgIZkAyIUCAAAECgukHCBAgQIBAEBDMgGRCgAABAgQE0w8QIECAAIEgIJgByYQAAQIECAimHyBAgAABAkFAMAOSCQECBAgQEEw/QIAAAQIEgoBgBiQTAgQIECAgmH6AAAECBAgEAcEMSCYECBAgQEAw/QABAgQIEAgCghmQTAgQIECAgGD6AQIECBAgEAQEMyCZECBAgAABwfQDBAgQIEAgCAhmQDIhQIAAAQKC6QcIECBAgEAQEMyAZEKAAAECBATTDxAgQIAAgSAgmAHJhAABAgQICKYfIECAAAECQUAwA5IJAQIECBAQTD9AgAABAgSCgGAGJBMCBAgQICCYfoAAAQIECAQBwQxIJgQIECBAQDD9AAECBAgQCAKCGZBMCBAgQICAYPoBAgQIECAQBAQzIJkQIECAAAHB9AMECBAgQCAICGZAMiFAgAABAoLpBwgQIECAQBAQzIBkQoAAAQIEBNMPECBAgACBICCYAcmEAAECBAgIph8gQIAAAQJBQDADkgkBAgQIEBBMP0CAAAECBIKAYAYkEwIECBAgIJh+gAABAgQIBAHBDEgmBAgQIEBAMP0AAQIECBAIAoIZkEwIECBAgIBg+gECBAgQIBAEBDMgmRAgQIAAAcH0AwQIECBAIAgIZkAyIUCAAAECgukHCBAgQIBAEBDMgGRCgAABAgQE0w8QIECAAIEgIJgByYQAAQIECAimHyBAgAABAkFAMAOSCQECBAgQEEw/QIAAAQIEgoBgBiQTAgQIECAgmH6AAAECBAgEAcEMSCYECBAgQEAw/QABAgQIEAgCghmQTAgQIECAgGD6AQIECBAgEAQEMyCZECBAgAABwfQDBAgQIEAgCAhmQDIhQIAAAQKC6QcIECBAgEAQEMyAZEKAAAECBATTDxAgQIAAgSAgmAHJhAABAgQICKYfIECAAAECQUAwA5IJAQIECBAQTD9AgAABAgSCgGAGJBMCBAgQICCYfoAAAQIECAQBwQxIJgQIECBAQDD9AAECBAgQCAKCGZBMCBAgQICAYPoBAgQIECAQBAQzIJkQIECAAAHB9AMECBAgQCAICGZAMiFAgAABAoLpBwgQIECAQBAQzIBkQoAAAQIEBNMPECBAgACBICCYAcmEAAECBAgIph8gQIAAAQJBQDADkgkBAgQIEBBMP0CAAAECBIKAYAYkEwIECBAgIJh+gAABAgQIBAHBDEgmBAgQIEBAMP0AAQIECBAIAoIZkEwIECBAgIBg+gECBAgQIBAEBDMgmRAgQIAAAcH0AwQIECBAIAgIZkAyIUCAAAECgukHCBAgQIBAEBDMgGRCgAABAgQE0w8QIECAAIEgIJgByYQAAQIECAimHyBAgAABAkFAMAOSCQECBAgQEEw/QIAAAQIEgoBgBiQTAgQIECAgmH6AAAECBAgEAcEMSCYECBAgQEAw/QABAgQIEAgCghmQTAgQIECAgGD6AQIECBAgEAQEMyCZECBAgAABwfQDBAgQIEAgCAhmQDIhQIAAAQKC6QcIECBAgEAQEMyAZEKAAAECBATTDxAgQIAAgSAgmAHJhAABAgQICKYfIECAAAECQUAwA5IJAQIECBAQTD9AgAABAgSCgGAGJBMCBAgQICCYfoAAAQIECAQBwQxIJgQIECBAQDD9AAECBAgQCAKCGZBMCBAgQICAYPoBAgQIECAQBAQzIJkQIECAAAHB9AMECBAgQCAICGZAMiFAgAABAoLpBwgQIECAQBAQzIBkQoAAAQIEBNMPECBAgACBICCYAcmEAAECBAgIph8gQIAAAQJBQDADkgkBAgQIEBBMP0CAAAECBIKAYAYkEwIECBAgIJh+gAABAgQIBAHBDEgmBAgQIEBAMP0AAQIECBAIAoIZkEwIECBAgIBg+gECBAgQIBAEBDMgmRAgQIAAAcH0AwQIECBAIAgIZkAyIUCAAAECgukHCBAgQIBAEBDMgGRCgAABAgQE0w8QIECAAIEgIJgByYQAAQIECAimHyBAgAABAkFAMAOSCQECBAgQEEw/QIAAAQIEgoBgBiQTAgQIECAgmH6AAAECBAgEAcEMSCYECBAgQEAw/QABAgQIEAgCghmQTAgQIECAgGD6AQIECBAgEAQEMyCZECBAgAABwfQDBAgQIEAgCAhmQDIhQIAAAQKC6QcIECBAgEAQEMyAZEKAAAECBATTDxAgQIAAgSAgmAHJhAABAgQICKYfIECAAAECQUAwA5IJAQIECBAQTD9AgAABAgSCgGAGJBMCBAgQICCYfoAAAQIECAQBwQxIJgQIECBAQDD9AAECBAgQCAKCGZBMCBAgQICAYPoBAgQIECAQBAQzIJkQIECAAAHB9AMECBAgQCAICGZAMiFAgAABAoLpBwgQIECAQBAQzIBkQoAAAQIEBNMPECBAgACBICCYAcmEAAECBAgIph8gQIAAAQJBQDADkgkBAgQIEBBMP0CAAAECBIKAYAYkEwIECBAgIJh+gAABAgQIBAHBDEgmBAgQIEBAMP0AAQIECBAIAoIZkEwIECBAgIBg+gECBAgQIBAEBDMgmRAgQIAAAcH0AwQIECBAIAgIZkAyIUCAAAECgukHCBAgQIBAEBDMgGRCgAABAgQE0w8QIECAAIEgIJgByYQAAQIECAimHyBAgAABAkFAMAOSCQECBAgQEEw/QIAAAQIEgoBgBiQTAgQIECAgmH6AAAECBAgEAcEMSCYECBAgQEAw/QABAgQIEAgCghmQTAgQIECAgGD6AQIECBAgEAQEMyCZECBAgAABwfQDBAgQIEAgCAhmQDIhQIAAAQKC6QcIECBAgEAQEMyAZEKAAAECBATTDxAgQIAAgSAgmAHJhAABAgQICKYfIECAAAECQUAwA5IJAQIECBAQTD9AgAABAgSCgGAGJBMCBAgQICCYfoAAAQIECAQBwQxIJgQIECBAQDD9AAECBAgQCAKCGZBMCBAgQICAYPoBAgQIECAQBAQzIJkQIECAAAHB9AMECBAgQCAICGZAMiFAgAABAoLpBwgQIECAQBAQzIBkQoAAAQIEBNMPECBAgACBICCYAcmEAAECBAgIph8gQIAAAQJBQDADkgkBAgQIEBBMP0CAAAECBIKAYAYkEwIECBAgIJh+gAABAgQIBAHBDEgmBAgQIEBAMP0AAQIECBAIAoIZkEwIECBAgIBg+gECBAgQIBAEBDMgmRAgQIAAAcH0AwQIECBAIAgIZkAyIUCAAAECgukHCBAgQIBAEBDMgGRCgAABAgQE0w8QIECAAIEgIJgByYQAAQIECAimHyBAgAABAkFAMAOSCQECBAgQEEw/QIAAAQIEgoBgBiQTAgQIECAgmH6AAAECBAgEAcEMSCYECBAgQEAw/QABAgQIEAgCghmQTAgQIECAgGD6AQIECBAgEAQEMyCZECBAgAABwfQDBAgQIEAgCAhmQDIhQIAAAQKC6QcIECBAgEAQEMyAZEKAAAECBATTDxAgQIAAgSAgmAHJhAABAgQICKYfIECAAAECQUAwA5IJAQIECBAQTD9AgAABAgSCgGAGJBMCBAgQICCYfoAAAQIECAQBwQxIJgQIECBAQDD9AAECBAgQCAKCGZBMCBAgQICAYPoBAgQIECAQBAQzIJkQIECAAAHB9AMECBAgQCAICGZAMiFAgAABAoLpBwgQIECAQBAQzIBkQoAAAQIEBNMPECBAgACBICCYAcmEAAECBAgIph8gQIAAAQJBQDADkgkBAgQIEBBMP0CAAAECBIKAYAYkEwIECBAgIJh+gAABAgQIBAHBDEgmBAgQIEBAMP0AAQIECBAIAoIZkEwIECBAgIBg+gECBAgQIBAEBDMgmRAgQIAAAcH0AwQIECBAIAgIZkAyIUCAAAECgukHCBAgQIBAEBDMgGRCgAABAgQE0w8QIECAAIEgIJgByYQAAQIECAimHyBAgAABAkFAMAOSCQECBAgQEEw/QIAAAQIEgoBgBiQTAgQIECAgmH6AAAECBAgEAcEMSCYECBAgQEAw/QABAgQIEAgCghmQTAgQIECAgGD6AQIECBAgEAQEMyCZECBAgAABwfQDBAgQIEAgCAhmQDIhQIAAAQKC6QcIECBAgEAQEMyAZEKAAAECBATTDxAgQIAAgSAgmAHJhAABAgQICKYfIECAAAECQUAwA5IJAQIECBAQTD9AgAABAgSCgGAGJBMCBAgQICCYfoAAAQIECAQBwQxIJgQIECBAQDD9AAECBAgQCAKCGZBMCBAgQICAYPoBAgQIECAQBAQzIJkQIECAAAHB9AMECBAgQCAICGZAMiFAgAABAoLpBwgQIECAQBAQzIBkQoAAAQIEBNMPECBAgACBICCYAcmEAAECBAgIph8gQIAAAQJBQDADkgkBAgQIEBBMP0CAAAECBIKAYAYkEwIECBAgIJh+gAABAgQIBAHBDEgmBAgQIEBAMP0AAQIECBAIAoIZkEwIECBAgIBg+gECBAgQIBAEBDMgmRAgQIAAAcH0AwQIECBAIAgIZkAyIUCAAAECgukHCBAgQIBAEBDMgGRCgAABAgQE0w8QIECAAIEgIJgByYQAAQIECAimHyBAgAABAkFAMAOSCQECBAgQEEw/QIAAAQIEgoBgBiQTAgQIECAgmH6AAAECBAgEAcEMSCYECBAgQEAw/QABAgQIEAgCghmQTAgQIECAgGD6AQIECBAgEAQEMyCZECBAgAABwfQDBAgQIEAgCAhmQDIhQIAAAQKC6QcIECBAgEAQEMyAZEKAAAECBATTDxAgQIAAgSAgmAHJhAABAgQICKYfIECAAAECQUAwA5IJAQIECBAQTD9AgAABAgSCgGAGJBMCBAgQICCYfoAAAQIECAQBwQxIJgQIECBAQDD9AAECBAgQCAKCGZBMCBAgQICAYPoBAgQIECAQBAQzIJkQIECAAAHB9AMECBAgQCAICGZAMiFAgAABAoLpBwgQIECAQBAQzIBkQoAAAQIEBNMPECBAgACBICCYAcmEAAECBAgIph8gQIAAAQJBQDADkgkBAgQIEBBMP0CAAAECBIKAYAYkEwIECBAgIJh+gAABAgQIBAHBDEgmBAgQIEBAMP0AAQIECBAIAoIZkEwIECBAgIBg+gECBAgQIBAEBDMgmRAgQIAAAcH0AwQIECBAIAgIZkAyIUCAAAECgukHCBAgQIBAEBDMgGRCgAABAgQE0w8QIECAAIEgIJgByYQAAQIECAimHyBAgAABAkFAMAOSCQECBAgQEEw/QIAAAQIEgoBgBiQTAgQIECAgmH6AAAECBAgEAcEMSCYECBAgQEAw/QABAgQIEAgCghmQTAgQIECAgGD6AQIECBAgEAQEMyCZECBAgAABwfQDBAgQIEAgCAhmQDIhQIAAAQKC6QcIECBAgEAQEMyAZEKAAAECBATTDxAgQIAAgSAgmAHJhAABAgQICKYfIECAAAECQUAwA5IJAQIECBAQTD9AgAABAgSCgGAGJBMCBAgQICCYfoAAAQIECAQBwQxIJgQIECBAQDD9AAECBAgQCAKCGZBMCBAgQICAYPoBAgQIECAQBAQzIJkQIECAAAHB9AMECBAgQCAICGZAMiFAgAABAoLpBwgQIECAQBAQzIBkQoAAAQIEBNMPECBAgACBICCYAcmEAAECBAgIph8gQIAAAQJBQDADkgkBAgQIEBBMP0CAAAECBIKAYAYkEwIECBAgIJh+gAABAgQIBAHBDEgmBAgQIEBAMP0AAQIECBAIAoIZkEwIECBAgIBg+gECBAgQIBAEBDMgmRAgQIAAAcH0AwQIECBAIAgIZkAyIUCAAAECgukHCBAgQIBAEBDMgGRCgAABAgQE0w8QIECAAIEgIJgByYQAAQIECAimHyBAgAABAkFAMAOSCQECBAgQEEw/QIAAAQIEgoBgBiQTAgQIECAgmH6AAAECBAgEAcEMSCYECBAgQEAw/QABAgQIEAgCghmQTAgQIECAgGD6AQIECBAgEAQEMyCZECBAgAABwfQDBAgQIEAgCAhmQDIhQIAAAQKC6QcIECBAgEAQEMyAZEKAAAECBATTDxAgQIAAgSAgmAHJhAABAgQICKYfIECAAAECQUAwA5IJAQIECBAQTD9AgAABAgSCgGAGJBMCBAgQICCYfoAAAQIECAQBwQxIJgQIECBAQDD9AAECBAgQCAKCGZBMCBAgQICAYPoBAgQIECAQBAQzIJkQIECAAAHB9AMECBAgQCAICGZAMiFAgAABAoLpBwgQIECAQBAQzIBkQoAAAQIEBNMPECBAgACBICCYAcmEAAECBAgIph8gQIAAAQJBQDADkgkBAgQIEBBMP0CAAAECBIKAYAYkEwIECBAgIJh+gAABAgQIBAHBDEgmBAgQIEBAMP0AAQIECBAIAoIZkEwIECBAgIBg+gECBAgQIBAEBDMgmRAgQIAAAcH0AwQIECBAIAgIZkAyIUCAAAECgukHCBAgQIBAEBDMgGRCgAABAgQE0w8QIECAAIEgIJgByYQAAQIECAimHyBAgAABAkFAMAOSCQECBAgQEEw/QIAAAQIEgoBgBiQTAgQIECAgmH6AAAECBAgEAcEMSCYECBAgQEAw/QABAgQIEAgCghmQTAgQIECAgGD6AQIECBAgEAQEMyCZECBAgAABwfQDBAgQIEAgCAhmQDIhQIAAAQKC6QcIECBAgEAQEMyAZEKAAAECBATTDxAgQIAAgSAgmAHJhAABAgQICKYfIECAAAECQUAwA5IJAQIECBAQTD9AgAABAgSCgGAGJBMCBAgQICCYfoAAAQIECAQBwQxIJgQIECBAQDD9AAECBAgQCAKCGZBMCBAgQICAYPoBAgQIECAQBAQzIJkQIECAAAHB9AMECBAgQCAICGZAMiFAgAABAoLpBwgQIECAQBAQzIBkQoAAAQIEBNMPECBAgACBICCYAcmEAAECBAgIph8gQIAAAQJBQDADkgkBAgQIEBBMP0CAAAECBIKAYAYkEwIECBAgIJh+gAABAgQIBAHBDEgmBAgQIEBAMP0AAQIECBAIAoIZkEwIECBAgIBg+gECBAgQIBAEBDMgmRAgQIAAAcH0AwQIECBAIAgIZkAyIUCAAAECgukHCBAgQIBAEBDMgGRCgAABAgQE0w8QIECAAIEgIJgByYQAAQIECAimHyBAgAABAkFAMAOSCQECBAgQEEw/QIAAAQIEgoBgBiQTAgQIECAgmH6AAAECBAgEAcEMSCYECBAgQEAw/QABAgQIEAgCghmQTAgQIECAgGD6AQIECBAgEAQEMyCZECBAgAABwfQDBAgQIEAgCAhmQDIhQIAAAQKC6QcIECBAgEAQEMyAZEKAAAECBATTDxAgQIAAgSAgmAHJhAABAgQICKYfIECAAAECQUAwA5IJAQIECBAQTD9AgAABAgSCgGAGJBMCBAgQICCYfoAAAQIECAQBwQxIJgQIECBAQDD9AAECBAgQCAKCGZBMCBAgQICAYPoBAgQIECAQBAQzIJkQIECAAAHB9AMECBAgQCAICGZAMiFAgAABAoLpBwgQIECAQBAQzIBkQoAAAQIEBNMPECBAgACBICCYAcmEAAECBAgIph8gQIAAAQJBQDADkgkBAgQIEBBMP0CAAAECBIKAYAYkEwIECBAgIJh+gAABAgQIBAHBDEgmBAgQIEBAMP0AAQIECBAIAoIZkEwIECBAgIBg+gECBAgQIBAEBDMgmRAgQIAAAcH0AwQIECBAIAgIZkAyIUCAAAECgukHCBAgQIBAEBDMgGRCgAABAgQE0w8QIECAAIEgIJgByYQAAQIECAimHyBAgAABAkFAMAOSCQECBAgQEEw/QIAAAQIEgoBgBiQTAgQIECAgmH6AAAECBAgEAcEMSCYECBAgQEAw/QABAgQIEAgCghmQTAgQIECAwAERlgKLVjSr0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10244" name="AutoShape 4" descr="data:image/png;base64,iVBORw0KGgoAAAANSUhEUgAAAcwAAAKKCAYAAACwMmtqAAAZqElEQVR4Xu3VMQ0AAAgEMfBvGgmcgDL/1JDcjiNAgAABAgRegX0XBgQIECBAgMAIpicgQIAAAQJBQDADkgkBAgQIEBBMP0CAAAECBIKAYAYkEwIECBAgIJh+gAABAgQIBAHBDEgmBAgQIEBAMP0AAQIECBAIAoIZkEwIECBAgIBg+gECBAgQIBAEBDMgmRAgQIAAAcH0AwQIECBAIAgIZkAyIUCAAAECgukHCBAgQIBAEBDMgGRCgAABAgQE0w8QIECAAIEgIJgByYQAAQIECAimHyBAgAABAkFAMAOSCQECBAgQEEw/QIAAAQIEgoBgBiQTAgQIECAgmH6AAAECBAgEAcEMSCYECBAgQEAw/QABAgQIEAgCghmQTAgQIECAgGD6AQIECBAgEAQEMyCZECBAgAABwfQDBAgQIEAgCAhmQDIhQIAAAQKC6QcIECBAgEAQEMyAZEKAAAECBATTDxAgQIAAgSAgmAHJhAABAgQICKYfIECAAAECQUAwA5IJAQIECBAQTD9AgAABAgSCgGAGJBMCBAgQICCYfoAAAQIECAQBwQxIJgQIECBAQDD9AAECBAgQCAKCGZBMCBAgQICAYPoBAgQIECAQBAQzIJkQIECAAAHB9AMECBAgQCAICGZAMiFAgAABAoLpBwgQIECAQBAQzIBkQoAAAQIEBNMPECBAgACBICCYAcmEAAECBAgIph8gQIAAAQJBQDADkgkBAgQIEBBMP0CAAAECBIKAYAYkEwIECBAgIJh+gAABAgQIBAHBDEgmBAgQIEBAMP0AAQIECBAIAoIZkEwIECBAgIBg+gECBAgQIBAEBDMgmRAgQIAAAcH0AwQIECBAIAgIZkAyIUCAAAECgukHCBAgQIBAEBDMgGRCgAABAgQE0w8QIECAAIEgIJgByYQAAQIECAimHyBAgAABAkFAMAOSCQECBAgQEEw/QIAAAQIEgoBgBiQTAgQIECAgmH6AAAECBAgEAcEMSCYECBAgQEAw/QABAgQIEAgCghmQTAgQIECAgGD6AQIECBAgEAQEMyCZECBAgAABwfQDBAgQIEAgCAhmQDIhQIAAAQKC6QcIECBAgEAQEMyAZEKAAAECBATTDxAgQIAAgSAgmAHJhAABAgQICKYfIECAAAECQUAwA5IJAQIECBAQTD9AgAABAgSCgGAGJBMCBAgQICCYfoAAAQIECAQBwQxIJgQIECBAQDD9AAECBAgQCAKCGZBMCBAgQICAYPoBAgQIECAQBAQzIJkQIECAAAHB9AMECBAgQCAICGZAMiFAgAABAoLpBwgQIECAQBAQzIBkQoAAAQIEBNMPECBAgACBICCYAcmEAAECBAgIph8gQIAAAQJBQDADkgkBAgQIEBBMP0CAAAECBIKAYAYkEwIECBAgIJh+gAABAgQIBAHBDEgmBAgQIEBAMP0AAQIECBAIAoIZkEwIECBAgIBg+gECBAgQIBAEBDMgmRAgQIAAAcH0AwQIECBAIAgIZkAyIUCAAAECgukHCBAgQIBAEBDMgGRCgAABAgQE0w8QIECAAIEgIJgByYQAAQIECAimHyBAgAABAkFAMAOSCQECBAgQEEw/QIAAAQIEgoBgBiQTAgQIECAgmH6AAAECBAgEAcEMSCYECBAgQEAw/QABAgQIEAgCghmQTAgQIECAgGD6AQIECBAgEAQEMyCZECBAgAABwfQDBAgQIEAgCAhmQDIhQIAAAQKC6QcIECBAgEAQEMyAZEKAAAECBATTDxAgQIAAgSAgmAHJhAABAgQICKYfIECAAAECQUAwA5IJAQIECBAQTD9AgAABAgSCgGAGJBMCBAgQICCYfoAAAQIECAQBwQxIJgQIECBAQDD9AAECBAgQCAKCGZBMCBAgQICAYPoBAgQIECAQBAQzIJkQIECAAAHB9AMECBAgQCAICGZAMiFAgAABAoLpBwgQIECAQBAQzIBkQoAAAQIEBNMPECBAgACBICCYAcmEAAECBAgIph8gQIAAAQJBQDADkgkBAgQIEBBMP0CAAAECBIKAYAYkEwIECBAgIJh+gAABAgQIBAHBDEgmBAgQIEBAMP0AAQIECBAIAoIZkEwIECBAgIBg+gECBAgQIBAEBDMgmRAgQIAAAcH0AwQIECBAIAgIZkAyIUCAAAECgukHCBAgQIBAEBDMgGRCgAABAgQE0w8QIECAAIEgIJgByYQAAQIECAimHyBAgAABAkFAMAOSCQECBAgQEEw/QIAAAQIEgoBgBiQTAgQIECAgmH6AAAECBAgEAcEMSCYECBAgQEAw/QABAgQIEAgCghmQTAgQIECAgGD6AQIECBAgEAQEMyCZECBAgAABwfQDBAgQIEAgCAhmQDIhQIAAAQKC6QcIECBAgEAQEMyAZEKAAAECBATTDxAgQIAAgSAgmAHJhAABAgQICKYfIECAAAECQUAwA5IJAQIECBAQTD9AgAABAgSCgGAGJBMCBAgQICCYfoAAAQIECAQBwQxIJgQIECBAQDD9AAECBAgQCAKCGZBMCBAgQICAYPoBAgQIECAQBAQzIJkQIECAAAHB9AMECBAgQCAICGZAMiFAgAABAoLpBwgQIECAQBAQzIBkQoAAAQIEBNMPECBAgACBICCYAcmEAAECBAgIph8gQIAAAQJBQDADkgkBAgQIEBBMP0CAAAECBIKAYAYkEwIECBAgIJh+gAABAgQIBAHBDEgmBAgQIEBAMP0AAQIECBAIAoIZkEwIECBAgIBg+gECBAgQIBAEBDMgmRAgQIAAAcH0AwQIECBAIAgIZkAyIUCAAAECgukHCBAgQIBAEBDMgGRCgAABAgQE0w8QIECAAIEgIJgByYQAAQIECAimHyBAgAABAkFAMAOSCQECBAgQEEw/QIAAAQIEgoBgBiQTAgQIECAgmH6AAAECBAgEAcEMSCYECBAgQEAw/QABAgQIEAgCghmQTAgQIECAgGD6AQIECBAgEAQEMyCZECBAgAABwfQDBAgQIEAgCAhmQDIhQIAAAQKC6QcIECBAgEAQEMyAZEKAAAECBATTDxAgQIAAgSAgmAHJhAABAgQICKYfIECAAAECQUAwA5IJAQIECBAQTD9AgAABAgSCgGAGJBMCBAgQICCYfoAAAQIECAQBwQxIJgQIECBAQDD9AAECBAgQCAKCGZBMCBAgQICAYPoBAgQIECAQBAQzIJkQIECAAAHB9AMECBAgQCAICGZAMiFAgAABAoLpBwgQIECAQBAQzIBkQoAAAQIEBNMPECBAgACBICCYAcmEAAECBAgIph8gQIAAAQJBQDADkgkBAgQIEBBMP0CAAAECBIKAYAYkEwIECBAgIJh+gAABAgQIBAHBDEgmBAgQIEBAMP0AAQIECBAIAoIZkEwIECBAgIBg+gECBAgQIBAEBDMgmRAgQIAAAcH0AwQIECBAIAgIZkAyIUCAAAECgukHCBAgQIBAEBDMgGRCgAABAgQE0w8QIECAAIEgIJgByYQAAQIECAimHyBAgAABAkFAMAOSCQECBAgQEEw/QIAAAQIEgoBgBiQTAgQIECAgmH6AAAECBAgEAcEMSCYECBAgQEAw/QABAgQIEAgCghmQTAgQIECAgGD6AQIECBAgEAQEMyCZECBAgAABwfQDBAgQIEAgCAhmQDIhQIAAAQKC6QcIECBAgEAQEMyAZEKAAAECBATTDxAgQIAAgSAgmAHJhAABAgQICKYfIECAAAECQUAwA5IJAQIECBAQTD9AgAABAgSCgGAGJBMCBAgQICCYfoAAAQIECAQBwQxIJgQIECBAQDD9AAECBAgQCAKCGZBMCBAgQICAYPoBAgQIECAQBAQzIJkQIECAAAHB9AMECBAgQCAICGZAMiFAgAABAoLpBwgQIECAQBAQzIBkQoAAAQIEBNMPECBAgACBICCYAcmEAAECBAgIph8gQIAAAQJBQDADkgkBAgQIEBBMP0CAAAECBIKAYAYkEwIECBAgIJh+gAABAgQIBAHBDEgmBAgQIEBAMP0AAQIECBAIAoIZkEwIECBAgIBg+gECBAgQIBAEBDMgmRAgQIAAAcH0AwQIECBAIAgIZkAyIUCAAAECgukHCBAgQIBAEBDMgGRCgAABAgQE0w8QIECAAIEgIJgByYQAAQIECAimHyBAgAABAkFAMAOSCQECBAgQEEw/QIAAAQIEgoBgBiQTAgQIECAgmH6AAAECBAgEAcEMSCYECBAgQEAw/QABAgQIEAgCghmQTAgQIECAgGD6AQIECBAgEAQEMyCZECBAgAABwfQDBAgQIEAgCAhmQDIhQIAAAQKC6QcIECBAgEAQEMyAZEKAAAECBATTDxAgQIAAgSAgmAHJhAABAgQICKYfIECAAAECQUAwA5IJAQIECBAQTD9AgAABAgSCgGAGJBMCBAgQICCYfoAAAQIECAQBwQxIJgQIECBAQDD9AAECBAgQCAKCGZBMCBAgQICAYPoBAgQIECAQBAQzIJkQIECAAAHB9AMECBAgQCAICGZAMiFAgAABAoLpBwgQIECAQBAQzIBkQoAAAQIEBNMPECBAgACBICCYAcmEAAECBAgIph8gQIAAAQJBQDADkgkBAgQIEBBMP0CAAAECBIKAYAYkEwIECBAgIJh+gAABAgQIBAHBDEgmBAgQIEBAMP0AAQIECBAIAoIZkEwIECBAgIBg+gECBAgQIBAEBDMgmRAgQIAAAcH0AwQIECBAIAgIZkAyIUCAAAECgukHCBAgQIBAEBDMgGRCgAABAgQE0w8QIECAAIEgIJgByYQAAQIECAimHyBAgAABAkFAMAOSCQECBAgQEEw/QIAAAQIEgoBgBiQTAgQIECAgmH6AAAECBAgEAcEMSCYECBAgQEAw/QABAgQIEAgCghmQTAgQIECAgGD6AQIECBAgEAQEMyCZECBAgAABwfQDBAgQIEAgCAhmQDIhQIAAAQKC6QcIECBAgEAQEMyAZEKAAAECBATTDxAgQIAAgSAgmAHJhAABAgQICKYfIECAAAECQUAwA5IJAQIECBAQTD9AgAABAgSCgGAGJBMCBAgQICCYfoAAAQIECAQBwQxIJgQIECBAQDD9AAECBAgQCAKCGZBMCBAgQICAYPoBAgQIECAQBAQzIJkQIECAAAHB9AMECBAgQCAICGZAMiFAgAABAoLpBwgQIECAQBAQzIBkQoAAAQIEBNMPECBAgACBICCYAcmEAAECBAgIph8gQIAAAQJBQDADkgkBAgQIEBBMP0CAAAECBIKAYAYkEwIECBAgIJh+gAABAgQIBAHBDEgmBAgQIEBAMP0AAQIECBAIAoIZkEwIECBAgIBg+gECBAgQIBAEBDMgmRAgQIAAAcH0AwQIECBAIAgIZkAyIUCAAAECgukHCBAgQIBAEBDMgGRCgAABAgQE0w8QIECAAIEgIJgByYQAAQIECAimHyBAgAABAkFAMAOSCQECBAgQEEw/QIAAAQIEgoBgBiQTAgQIECAgmH6AAAECBAgEAcEMSCYECBAgQEAw/QABAgQIEAgCghmQTAgQIECAgGD6AQIECBAgEAQEMyCZECBAgAABwfQDBAgQIEAgCAhmQDIhQIAAAQKC6QcIECBAgEAQEMyAZEKAAAECBATTDxAgQIAAgSAgmAHJhAABAgQICKYfIECAAAECQUAwA5IJAQIECBAQTD9AgAABAgSCgGAGJBMCBAgQICCYfoAAAQIECAQBwQxIJgQIECBAQDD9AAECBAgQCAKCGZBMCBAgQICAYPoBAgQIECAQBAQzIJkQIECAAAHB9AMECBAgQCAICGZAMiFAgAABAoLpBwgQIECAQBAQzIBkQoAAAQIEBNMPECBAgACBICCYAcmEAAECBAgIph8gQIAAAQJBQDADkgkBAgQIEBBMP0CAAAECBIKAYAYkEwIECBAgIJh+gAABAgQIBAHBDEgmBAgQIEBAMP0AAQIECBAIAoIZkEwIECBAgIBg+gECBAgQIBAEBDMgmRAgQIAAAcH0AwQIECBAIAgIZkAyIUCAAAECgukHCBAgQIBAEBDMgGRCgAABAgQE0w8QIECAAIEgIJgByYQAAQIECAimHyBAgAABAkFAMAOSCQECBAgQEEw/QIAAAQIEgoBgBiQTAgQIECAgmH6AAAECBAgEAcEMSCYECBAgQEAw/QABAgQIEAgCghmQTAgQIECAgGD6AQIECBAgEAQEMyCZECBAgAABwfQDBAgQIEAgCAhmQDIhQIAAAQKC6QcIECBAgEAQEMyAZEKAAAECBATTDxAgQIAAgSAgmAHJhAABAgQICKYfIECAAAECQUAwA5IJAQIECBAQTD9AgAABAgSCgGAGJBMCBAgQICCYfoAAAQIECAQBwQxIJgQIECBAQDD9AAECBAgQCAKCGZBMCBAgQICAYPoBAgQIECAQBAQzIJkQIECAAAHB9AMECBAgQCAICGZAMiFAgAABAoLpBwgQIECAQBAQzIBkQoAAAQIEBNMPECBAgACBICCYAcmEAAECBAgIph8gQIAAAQJBQDADkgkBAgQIEBBMP0CAAAECBIKAYAYkEwIECBAgIJh+gAABAgQIBAHBDEgmBAgQIEBAMP0AAQIECBAIAoIZkEwIECBAgIBg+gECBAgQIBAEBDMgmRAgQIAAAcH0AwQIECBAIAgIZkAyIUCAAAECgukHCBAgQIBAEBDMgGRCgAABAgQE0w8QIECAAIEgIJgByYQAAQIECAimHyBAgAABAkFAMAOSCQECBAgQEEw/QIAAAQIEgoBgBiQTAgQIECAgmH6AAAECBAgEAcEMSCYECBAgQEAw/QABAgQIEAgCghmQTAgQIECAgGD6AQIECBAgEAQEMyCZECBAgAABwfQDBAgQIEAgCAhmQDIhQIAAAQKC6QcIECBAgEAQEMyAZEKAAAECBATTDxAgQIAAgSAgmAHJhAABAgQICKYfIECAAAECQUAwA5IJAQIECBAQTD9AgAABAgSCgGAGJBMCBAgQICCYfoAAAQIECAQBwQxIJgQIECBAQDD9AAECBAgQCAKCGZBMCBAgQICAYPoBAgQIECAQBAQzIJkQIECAAAHB9AMECBAgQCAICGZAMiFAgAABAoLpBwgQIECAQBAQzIBkQoAAAQIEBNMPECBAgACBICCYAcmEAAECBAgIph8gQIAAAQJBQDADkgkBAgQIEBBMP0CAAAECBIKAYAYkEwIECBAgIJh+gAABAgQIBAHBDEgmBAgQIEBAMP0AAQIECBAIAoIZkEwIECBAgIBg+gECBAgQIBAEBDMgmRAgQIAAAcH0AwQIECBAIAgIZkAyIUCAAAECgukHCBAgQIBAEBDMgGRCgAABAgQE0w8QIECAAIEgIJgByYQAAQIECAimHyBAgAABAkFAMAOSCQECBAgQEEw/QIAAAQIEgoBgBiQTAgQIECAgmH6AAAECBAgEAcEMSCYECBAgQEAw/QABAgQIEAgCghmQTAgQIECAgGD6AQIECBAgEAQEMyCZECBAgAABwfQDBAgQIEAgCAhmQDIhQIAAAQKC6QcIECBAgEAQEMyAZEKAAAECBATTDxAgQIAAgSAgmAHJhAABAgQICKYfIECAAAECQUAwA5IJAQIECBAQTD9AgAABAgSCgGAGJBMCBAgQICCYfoAAAQIECAQBwQxIJgQIECBAQDD9AAECBAgQCAKCGZBMCBAgQICAYPoBAgQIECAQBAQzIJkQIECAAAHB9AMECBAgQCAICGZAMiFAgAABAoLpBwgQIECAQBAQzIBkQoAAAQIEBNMPECBAgACBICCYAcmEAAECBAgIph8gQIAAAQJBQDADkgkBAgQIEBBMP0CAAAECBIKAYAYkEwIECBAgIJh+gAABAgQIBAHBDEgmBAgQIEBAMP0AAQIECBAIAoIZkEwIECBAgIBg+gECBAgQIBAEBDMgmRAgQIAAAcH0AwQIECBAIAgIZkAyIUCAAAECgukHCBAgQIBAEBDMgGRCgAABAgQE0w8QIECAAIEgIJgByYQAAQIECAimHyBAgAABAkFAMAOSCQECBAgQEEw/QIAAAQIEgoBgBiQTAgQIECAgmH6AAAECBAgEAcEMSCYECBAgQEAw/QABAgQIEAgCghmQTAgQIECAgGD6AQIECBAgEAQEMyCZECBAgAABwfQDBAgQIEAgCAhmQDIhQIAAAQKC6QcIECBAgEAQEMyAZEKAAAECBATTDxAgQIAAgSAgmAHJhAABAgQICKYfIECAAAECQUAwA5IJAQIECBAQTD9AgAABAgSCgGAGJBMCBAgQICCYfoAAAQIECAQBwQxIJgQIECBAQDD9AAECBAgQCAKCGZBMCBAgQICAYPoBAgQIECAQBAQzIJkQIECAAAHB9AMECBAgQCAICGZAMiFAgAABAoLpBwgQIECAQBAQzIBkQoAAAQIEBNMPECBAgACBICCYAcmEAAECBAgIph8gQIAAAQJBQDADkgkBAgQIEBBMP0CAAAECBIKAYAYkEwIECBAgIJh+gAABAgQIBAHBDEgmBAgQIEBAMP0AAQIECBAIAoIZkEwIECBAgIBg+gECBAgQIBAEBDMgmRAgQIAAAcH0AwQIECBAIAgIZkAyIUCAAAECgukHCBAgQIBAEBDMgGRCgAABAgQE0w8QIECAAIEgIJgByYQAAQIECAimHyBAgAABAkFAMAOSCQECBAgQEEw/QIAAAQIEgoBgBiQTAgQIECAgmH6AAAECBAgEAcEMSCYECBAgQEAw/QABAgQIEAgCghmQTAgQIECAwAERlgKLVjSr0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10246" name="AutoShape 6" descr="data:image/png;base64,iVBORw0KGgoAAAANSUhEUgAAAcwAAAKKCAYAAACwMmtqAAAZqElEQVR4Xu3VMQ0AAAgEMfBvGgmcgDL/1JDcjiNAgAABAgRegX0XBgQIECBAgMAIpicgQIAAAQJBQDADkgkBAgQIEBBMP0CAAAECBIKAYAYkEwIECBAgIJh+gAABAgQIBAHBDEgmBAgQIEBAMP0AAQIECBAIAoIZkEwIECBAgIBg+gECBAgQIBAEBDMgmRAgQIAAAcH0AwQIECBAIAgIZkAyIUCAAAECgukHCBAgQIBAEBDMgGRCgAABAgQE0w8QIECAAIEgIJgByYQAAQIECAimHyBAgAABAkFAMAOSCQECBAgQEEw/QIAAAQIEgoBgBiQTAgQIECAgmH6AAAECBAgEAcEMSCYECBAgQEAw/QABAgQIEAgCghmQTAgQIECAgGD6AQIECBAgEAQEMyCZECBAgAABwfQDBAgQIEAgCAhmQDIhQIAAAQKC6QcIECBAgEAQEMyAZEKAAAECBATTDxAgQIAAgSAgmAHJhAABAgQICKYfIECAAAECQUAwA5IJAQIECBAQTD9AgAABAgSCgGAGJBMCBAgQICCYfoAAAQIECAQBwQxIJgQIECBAQDD9AAECBAgQCAKCGZBMCBAgQICAYPoBAgQIECAQBAQzIJkQIECAAAHB9AMECBAgQCAICGZAMiFAgAABAoLpBwgQIECAQBAQzIBkQoAAAQIEBNMPECBAgACBICCYAcmEAAECBAgIph8gQIAAAQJBQDADkgkBAgQIEBBMP0CAAAECBIKAYAYkEwIECBAgIJh+gAABAgQIBAHBDEgmBAgQIEBAMP0AAQIECBAIAoIZkEwIECBAgIBg+gECBAgQIBAEBDMgmRAgQIAAAcH0AwQIECBAIAgIZkAyIUCAAAECgukHCBAgQIBAEBDMgGRCgAABAgQE0w8QIECAAIEgIJgByYQAAQIECAimHyBAgAABAkFAMAOSCQECBAgQEEw/QIAAAQIEgoBgBiQTAgQIECAgmH6AAAECBAgEAcEMSCYECBAgQEAw/QABAgQIEAgCghmQTAgQIECAgGD6AQIECBAgEAQEMyCZECBAgAABwfQDBAgQIEAgCAhmQDIhQIAAAQKC6QcIECBAgEAQEMyAZEKAAAECBATTDxAgQIAAgSAgmAHJhAABAgQICKYfIECAAAECQUAwA5IJAQIECBAQTD9AgAABAgSCgGAGJBMCBAgQICCYfoAAAQIECAQBwQxIJgQIECBAQDD9AAECBAgQCAKCGZBMCBAgQICAYPoBAgQIECAQBAQzIJkQIECAAAHB9AMECBAgQCAICGZAMiFAgAABAoLpBwgQIECAQBAQzIBkQoAAAQIEBNMPECBAgACBICCYAcmEAAECBAgIph8gQIAAAQJBQDADkgkBAgQIEBBMP0CAAAECBIKAYAYkEwIECBAgIJh+gAABAgQIBAHBDEgmBAgQIEBAMP0AAQIECBAIAoIZkEwIECBAgIBg+gECBAgQIBAEBDMgmRAgQIAAAcH0AwQIECBAIAgIZkAyIUCAAAECgukHCBAgQIBAEBDMgGRCgAABAgQE0w8QIECAAIEgIJgByYQAAQIECAimHyBAgAABAkFAMAOSCQECBAgQEEw/QIAAAQIEgoBgBiQTAgQIECAgmH6AAAECBAgEAcEMSCYECBAgQEAw/QABAgQIEAgCghmQTAgQIECAgGD6AQIECBAgEAQEMyCZECBAgAABwfQDBAgQIEAgCAhmQDIhQIAAAQKC6QcIECBAgEAQEMyAZEKAAAECBATTDxAgQIAAgSAgmAHJhAABAgQICKYfIECAAAECQUAwA5IJAQIECBAQTD9AgAABAgSCgGAGJBMCBAgQICCYfoAAAQIECAQBwQxIJgQIECBAQDD9AAECBAgQCAKCGZBMCBAgQICAYPoBAgQIECAQBAQzIJkQIECAAAHB9AMECBAgQCAICGZAMiFAgAABAoLpBwgQIECAQBAQzIBkQoAAAQIEBNMPECBAgACBICCYAcmEAAECBAgIph8gQIAAAQJBQDADkgkBAgQIEBBMP0CAAAECBIKAYAYkEwIECBAgIJh+gAABAgQIBAHBDEgmBAgQIEBAMP0AAQIECBAIAoIZkEwIECBAgIBg+gECBAgQIBAEBDMgmRAgQIAAAcH0AwQIECBAIAgIZkAyIUCAAAECgukHCBAgQIBAEBDMgGRCgAABAgQE0w8QIECAAIEgIJgByYQAAQIECAimHyBAgAABAkFAMAOSCQECBAgQEEw/QIAAAQIEgoBgBiQTAgQIECAgmH6AAAECBAgEAcEMSCYECBAgQEAw/QABAgQIEAgCghmQTAgQIECAgGD6AQIECBAgEAQEMyCZECBAgAABwfQDBAgQIEAgCAhmQDIhQIAAAQKC6QcIECBAgEAQEMyAZEKAAAECBATTDxAgQIAAgSAgmAHJhAABAgQICKYfIECAAAECQUAwA5IJAQIECBAQTD9AgAABAgSCgGAGJBMCBAgQICCYfoAAAQIECAQBwQxIJgQIECBAQDD9AAECBAgQCAKCGZBMCBAgQICAYPoBAgQIECAQBAQzIJkQIECAAAHB9AMECBAgQCAICGZAMiFAgAABAoLpBwgQIECAQBAQzIBkQoAAAQIEBNMPECBAgACBICCYAcmEAAECBAgIph8gQIAAAQJBQDADkgkBAgQIEBBMP0CAAAECBIKAYAYkEwIECBAgIJh+gAABAgQIBAHBDEgmBAgQIEBAMP0AAQIECBAIAoIZkEwIECBAgIBg+gECBAgQIBAEBDMgmRAgQIAAAcH0AwQIECBAIAgIZkAyIUCAAAECgukHCBAgQIBAEBDMgGRCgAABAgQE0w8QIECAAIEgIJgByYQAAQIECAimHyBAgAABAkFAMAOSCQECBAgQEEw/QIAAAQIEgoBgBiQTAgQIECAgmH6AAAECBAgEAcEMSCYECBAgQEAw/QABAgQIEAgCghmQTAgQIECAgGD6AQIECBAgEAQEMyCZECBAgAABwfQDBAgQIEAgCAhmQDIhQIAAAQKC6QcIECBAgEAQEMyAZEKAAAECBATTDxAgQIAAgSAgmAHJhAABAgQICKYfIECAAAECQUAwA5IJAQIECBAQTD9AgAABAgSCgGAGJBMCBAgQICCYfoAAAQIECAQBwQxIJgQIECBAQDD9AAECBAgQCAKCGZBMCBAgQICAYPoBAgQIECAQBAQzIJkQIECAAAHB9AMECBAgQCAICGZAMiFAgAABAoLpBwgQIECAQBAQzIBkQoAAAQIEBNMPECBAgACBICCYAcmEAAECBAgIph8gQIAAAQJBQDADkgkBAgQIEBBMP0CAAAECBIKAYAYkEwIECBAgIJh+gAABAgQIBAHBDEgmBAgQIEBAMP0AAQIECBAIAoIZkEwIECBAgIBg+gECBAgQIBAEBDMgmRAgQIAAAcH0AwQIECBAIAgIZkAyIUCAAAECgukHCBAgQIBAEBDMgGRCgAABAgQE0w8QIECAAIEgIJgByYQAAQIECAimHyBAgAABAkFAMAOSCQECBAgQEEw/QIAAAQIEgoBgBiQTAgQIECAgmH6AAAECBAgEAcEMSCYECBAgQEAw/QABAgQIEAgCghmQTAgQIECAgGD6AQIECBAgEAQEMyCZECBAgAABwfQDBAgQIEAgCAhmQDIhQIAAAQKC6QcIECBAgEAQEMyAZEKAAAECBATTDxAgQIAAgSAgmAHJhAABAgQICKYfIECAAAECQUAwA5IJAQIECBAQTD9AgAABAgSCgGAGJBMCBAgQICCYfoAAAQIECAQBwQxIJgQIECBAQDD9AAECBAgQCAKCGZBMCBAgQICAYPoBAgQIECAQBAQzIJkQIECAAAHB9AMECBAgQCAICGZAMiFAgAABAoLpBwgQIECAQBAQzIBkQoAAAQIEBNMPECBAgACBICCYAcmEAAECBAgIph8gQIAAAQJBQDADkgkBAgQIEBBMP0CAAAECBIKAYAYkEwIECBAgIJh+gAABAgQIBAHBDEgmBAgQIEBAMP0AAQIECBAIAoIZkEwIECBAgIBg+gECBAgQIBAEBDMgmRAgQIAAAcH0AwQIECBAIAgIZkAyIUCAAAECgukHCBAgQIBAEBDMgGRCgAABAgQE0w8QIECAAIEgIJgByYQAAQIECAimHyBAgAABAkFAMAOSCQECBAgQEEw/QIAAAQIEgoBgBiQTAgQIECAgmH6AAAECBAgEAcEMSCYECBAgQEAw/QABAgQIEAgCghmQTAgQIECAgGD6AQIECBAgEAQEMyCZECBAgAABwfQDBAgQIEAgCAhmQDIhQIAAAQKC6QcIECBAgEAQEMyAZEKAAAECBATTDxAgQIAAgSAgmAHJhAABAgQICKYfIECAAAECQUAwA5IJAQIECBAQTD9AgAABAgSCgGAGJBMCBAgQICCYfoAAAQIECAQBwQxIJgQIECBAQDD9AAECBAgQCAKCGZBMCBAgQICAYPoBAgQIECAQBAQzIJkQIECAAAHB9AMECBAgQCAICGZAMiFAgAABAoLpBwgQIECAQBAQzIBkQoAAAQIEBNMPECBAgACBICCYAcmEAAECBAgIph8gQIAAAQJBQDADkgkBAgQIEBBMP0CAAAECBIKAYAYkEwIECBAgIJh+gAABAgQIBAHBDEgmBAgQIEBAMP0AAQIECBAIAoIZkEwIECBAgIBg+gECBAgQIBAEBDMgmRAgQIAAAcH0AwQIECBAIAgIZkAyIUCAAAECgukHCBAgQIBAEBDMgGRCgAABAgQE0w8QIECAAIEgIJgByYQAAQIECAimHyBAgAABAkFAMAOSCQECBAgQEEw/QIAAAQIEgoBgBiQTAgQIECAgmH6AAAECBAgEAcEMSCYECBAgQEAw/QABAgQIEAgCghmQTAgQIECAgGD6AQIECBAgEAQEMyCZECBAgAABwfQDBAgQIEAgCAhmQDIhQIAAAQKC6QcIECBAgEAQEMyAZEKAAAECBATTDxAgQIAAgSAgmAHJhAABAgQICKYfIECAAAECQUAwA5IJAQIECBAQTD9AgAABAgSCgGAGJBMCBAgQICCYfoAAAQIECAQBwQxIJgQIECBAQDD9AAECBAgQCAKCGZBMCBAgQICAYPoBAgQIECAQBAQzIJkQIECAAAHB9AMECBAgQCAICGZAMiFAgAABAoLpBwgQIECAQBAQzIBkQoAAAQIEBNMPECBAgACBICCYAcmEAAECBAgIph8gQIAAAQJBQDADkgkBAgQIEBBMP0CAAAECBIKAYAYkEwIECBAgIJh+gAABAgQIBAHBDEgmBAgQIEBAMP0AAQIECBAIAoIZkEwIECBAgIBg+gECBAgQIBAEBDMgmRAgQIAAAcH0AwQIECBAIAgIZkAyIUCAAAECgukHCBAgQIBAEBDMgGRCgAABAgQE0w8QIECAAIEgIJgByYQAAQIECAimHyBAgAABAkFAMAOSCQECBAgQEEw/QIAAAQIEgoBgBiQTAgQIECAgmH6AAAECBAgEAcEMSCYECBAgQEAw/QABAgQIEAgCghmQTAgQIECAgGD6AQIECBAgEAQEMyCZECBAgAABwfQDBAgQIEAgCAhmQDIhQIAAAQKC6QcIECBAgEAQEMyAZEKAAAECBATTDxAgQIAAgSAgmAHJhAABAgQICKYfIECAAAECQUAwA5IJAQIECBAQTD9AgAABAgSCgGAGJBMCBAgQICCYfoAAAQIECAQBwQxIJgQIECBAQDD9AAECBAgQCAKCGZBMCBAgQICAYPoBAgQIECAQBAQzIJkQIECAAAHB9AMECBAgQCAICGZAMiFAgAABAoLpBwgQIECAQBAQzIBkQoAAAQIEBNMPECBAgACBICCYAcmEAAECBAgIph8gQIAAAQJBQDADkgkBAgQIEBBMP0CAAAECBIKAYAYkEwIECBAgIJh+gAABAgQIBAHBDEgmBAgQIEBAMP0AAQIECBAIAoIZkEwIECBAgIBg+gECBAgQIBAEBDMgmRAgQIAAAcH0AwQIECBAIAgIZkAyIUCAAAECgukHCBAgQIBAEBDMgGRCgAABAgQE0w8QIECAAIEgIJgByYQAAQIECAimHyBAgAABAkFAMAOSCQECBAgQEEw/QIAAAQIEgoBgBiQTAgQIECAgmH6AAAECBAgEAcEMSCYECBAgQEAw/QABAgQIEAgCghmQTAgQIECAgGD6AQIECBAgEAQEMyCZECBAgAABwfQDBAgQIEAgCAhmQDIhQIAAAQKC6QcIECBAgEAQEMyAZEKAAAECBATTDxAgQIAAgSAgmAHJhAABAgQICKYfIECAAAECQUAwA5IJAQIECBAQTD9AgAABAgSCgGAGJBMCBAgQICCYfoAAAQIECAQBwQxIJgQIECBAQDD9AAECBAgQCAKCGZBMCBAgQICAYPoBAgQIECAQBAQzIJkQIECAAAHB9AMECBAgQCAICGZAMiFAgAABAoLpBwgQIECAQBAQzIBkQoAAAQIEBNMPECBAgACBICCYAcmEAAECBAgIph8gQIAAAQJBQDADkgkBAgQIEBBMP0CAAAECBIKAYAYkEwIECBAgIJh+gAABAgQIBAHBDEgmBAgQIEBAMP0AAQIECBAIAoIZkEwIECBAgIBg+gECBAgQIBAEBDMgmRAgQIAAAcH0AwQIECBAIAgIZkAyIUCAAAECgukHCBAgQIBAEBDMgGRCgAABAgQE0w8QIECAAIEgIJgByYQAAQIECAimHyBAgAABAkFAMAOSCQECBAgQEEw/QIAAAQIEgoBgBiQTAgQIECAgmH6AAAECBAgEAcEMSCYECBAgQEAw/QABAgQIEAgCghmQTAgQIECAgGD6AQIECBAgEAQEMyCZECBAgAABwfQDBAgQIEAgCAhmQDIhQIAAAQKC6QcIECBAgEAQEMyAZEKAAAECBATTDxAgQIAAgSAgmAHJhAABAgQICKYfIECAAAECQUAwA5IJAQIECBAQTD9AgAABAgSCgGAGJBMCBAgQICCYfoAAAQIECAQBwQxIJgQIECBAQDD9AAECBAgQCAKCGZBMCBAgQICAYPoBAgQIECAQBAQzIJkQIECAAAHB9AMECBAgQCAICGZAMiFAgAABAoLpBwgQIECAQBAQzIBkQoAAAQIEBNMPECBAgACBICCYAcmEAAECBAgIph8gQIAAAQJBQDADkgkBAgQIEBBMP0CAAAECBIKAYAYkEwIECBAgIJh+gAABAgQIBAHBDEgmBAgQIEBAMP0AAQIECBAIAoIZkEwIECBAgIBg+gECBAgQIBAEBDMgmRAgQIAAAcH0AwQIECBAIAgIZkAyIUCAAAECgukHCBAgQIBAEBDMgGRCgAABAgQE0w8QIECAAIEgIJgByYQAAQIECAimHyBAgAABAkFAMAOSCQECBAgQEEw/QIAAAQIEgoBgBiQTAgQIECAgmH6AAAECBAgEAcEMSCYECBAgQEAw/QABAgQIEAgCghmQTAgQIECAgGD6AQIECBAgEAQEMyCZECBAgAABwfQDBAgQIEAgCAhmQDIhQIAAAQKC6QcIECBAgEAQEMyAZEKAAAECBATTDxAgQIAAgSAgmAHJhAABAgQICKYfIECAAAECQUAwA5IJAQIECBAQTD9AgAABAgSCgGAGJBMCBAgQICCYfoAAAQIECAQBwQxIJgQIECBAQDD9AAECBAgQCAKCGZBMCBAgQICAYPoBAgQIECAQBAQzIJkQIECAAAHB9AMECBAgQCAICGZAMiFAgAABAoLpBwgQIECAQBAQzIBkQoAAAQIEBNMPECBAgACBICCYAcmEAAECBAgIph8gQIAAAQJBQDADkgkBAgQIEBBMP0CAAAECBIKAYAYkEwIECBAgIJh+gAABAgQIBAHBDEgmBAgQIEBAMP0AAQIECBAIAoIZkEwIECBAgIBg+gECBAgQIBAEBDMgmRAgQIAAAcH0AwQIECBAIAgIZkAyIUCAAAECgukHCBAgQIBAEBDMgGRCgAABAgQE0w8QIECAAIEgIJgByYQAAQIECAimHyBAgAABAkFAMAOSCQECBAgQEEw/QIAAAQIEgoBgBiQTAgQIECAgmH6AAAECBAgEAcEMSCYECBAgQEAw/QABAgQIEAgCghmQTAgQIECAgGD6AQIECBAgEAQEMyCZECBAgAABwfQDBAgQIEAgCAhmQDIhQIAAAQKC6QcIECBAgEAQEMyAZEKAAAECBATTDxAgQIAAgSAgmAHJhAABAgQICKYfIECAAAECQUAwA5IJAQIECBAQTD9AgAABAgSCgGAGJBMCBAgQICCYfoAAAQIECAQBwQxIJgQIECBAQDD9AAECBAgQCAKCGZBMCBAgQICAYPoBAgQIECAQBAQzIJkQIECAAAHB9AMECBAgQCAICGZAMiFAgAABAoLpBwgQIECAQBAQzIBkQoAAAQIEBNMPECBAgACBICCYAcmEAAECBAgIph8gQIAAAQJBQDADkgkBAgQIEBBMP0CAAAECBIKAYAYkEwIECBAgIJh+gAABAgQIBAHBDEgmBAgQIEBAMP0AAQIECBAIAoIZkEwIECBAgIBg+gECBAgQIBAEBDMgmRAgQIAAAcH0AwQIECBAIAgIZkAyIUCAAAECgukHCBAgQIBAEBDMgGRCgAABAgQE0w8QIECAAIEgIJgByYQAAQIECAimHyBAgAABAkFAMAOSCQECBAgQEEw/QIAAAQIEgoBgBiQTAgQIECAgmH6AAAECBAgEAcEMSCYECBAgQEAw/QABAgQIEAgCghmQTAgQIECAwAERlgKLVjSr0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10248" name="AutoShape 8" descr="data:image/png;base64,iVBORw0KGgoAAAANSUhEUgAAAcwAAAKKCAYAAACwMmtqAAAZqElEQVR4Xu3VMQ0AAAgEMfBvGgmcgDL/1JDcjiNAgAABAgRegX0XBgQIECBAgMAIpicgQIAAAQJBQDADkgkBAgQIEBBMP0CAAAECBIKAYAYkEwIECBAgIJh+gAABAgQIBAHBDEgmBAgQIEBAMP0AAQIECBAIAoIZkEwIECBAgIBg+gECBAgQIBAEBDMgmRAgQIAAAcH0AwQIECBAIAgIZkAyIUCAAAECgukHCBAgQIBAEBDMgGRCgAABAgQE0w8QIECAAIEgIJgByYQAAQIECAimHyBAgAABAkFAMAOSCQECBAgQEEw/QIAAAQIEgoBgBiQTAgQIECAgmH6AAAECBAgEAcEMSCYECBAgQEAw/QABAgQIEAgCghmQTAgQIECAgGD6AQIECBAgEAQEMyCZECBAgAABwfQDBAgQIEAgCAhmQDIhQIAAAQKC6QcIECBAgEAQEMyAZEKAAAECBATTDxAgQIAAgSAgmAHJhAABAgQICKYfIECAAAECQUAwA5IJAQIECBAQTD9AgAABAgSCgGAGJBMCBAgQICCYfoAAAQIECAQBwQxIJgQIECBAQDD9AAECBAgQCAKCGZBMCBAgQICAYPoBAgQIECAQBAQzIJkQIECAAAHB9AMECBAgQCAICGZAMiFAgAABAoLpBwgQIECAQBAQzIBkQoAAAQIEBNMPECBAgACBICCYAcmEAAECBAgIph8gQIAAAQJBQDADkgkBAgQIEBBMP0CAAAECBIKAYAYkEwIECBAgIJh+gAABAgQIBAHBDEgmBAgQIEBAMP0AAQIECBAIAoIZkEwIECBAgIBg+gECBAgQIBAEBDMgmRAgQIAAAcH0AwQIECBAIAgIZkAyIUCAAAECgukHCBAgQIBAEBDMgGRCgAABAgQE0w8QIECAAIEgIJgByYQAAQIECAimHyBAgAABAkFAMAOSCQECBAgQEEw/QIAAAQIEgoBgBiQTAgQIECAgmH6AAAECBAgEAcEMSCYECBAgQEAw/QABAgQIEAgCghmQTAgQIECAgGD6AQIECBAgEAQEMyCZECBAgAABwfQDBAgQIEAgCAhmQDIhQIAAAQKC6QcIECBAgEAQEMyAZEKAAAECBATTDxAgQIAAgSAgmAHJhAABAgQICKYfIECAAAECQUAwA5IJAQIECBAQTD9AgAABAgSCgGAGJBMCBAgQICCYfoAAAQIECAQBwQxIJgQIECBAQDD9AAECBAgQCAKCGZBMCBAgQICAYPoBAgQIECAQBAQzIJkQIECAAAHB9AMECBAgQCAICGZAMiFAgAABAoLpBwgQIECAQBAQzIBkQoAAAQIEBNMPECBAgACBICCYAcmEAAECBAgIph8gQIAAAQJBQDADkgkBAgQIEBBMP0CAAAECBIKAYAYkEwIECBAgIJh+gAABAgQIBAHBDEgmBAgQIEBAMP0AAQIECBAIAoIZkEwIECBAgIBg+gECBAgQIBAEBDMgmRAgQIAAAcH0AwQIECBAIAgIZkAyIUCAAAECgukHCBAgQIBAEBDMgGRCgAABAgQE0w8QIECAAIEgIJgByYQAAQIECAimHyBAgAABAkFAMAOSCQECBAgQEEw/QIAAAQIEgoBgBiQTAgQIECAgmH6AAAECBAgEAcEMSCYECBAgQEAw/QABAgQIEAgCghmQTAgQIECAgGD6AQIECBAgEAQEMyCZECBAgAABwfQDBAgQIEAgCAhmQDIhQIAAAQKC6QcIECBAgEAQEMyAZEKAAAECBATTDxAgQIAAgSAgmAHJhAABAgQICKYfIECAAAECQUAwA5IJAQIECBAQTD9AgAABAgSCgGAGJBMCBAgQICCYfoAAAQIECAQBwQxIJgQIECBAQDD9AAECBAgQCAKCGZBMCBAgQICAYPoBAgQIECAQBAQzIJkQIECAAAHB9AMECBAgQCAICGZAMiFAgAABAoLpBwgQIECAQBAQzIBkQoAAAQIEBNMPECBAgACBICCYAcmEAAECBAgIph8gQIAAAQJBQDADkgkBAgQIEBBMP0CAAAECBIKAYAYkEwIECBAgIJh+gAABAgQIBAHBDEgmBAgQIEBAMP0AAQIECBAIAoIZkEwIECBAgIBg+gECBAgQIBAEBDMgmRAgQIAAAcH0AwQIECBAIAgIZkAyIUCAAAECgukHCBAgQIBAEBDMgGRCgAABAgQE0w8QIECAAIEgIJgByYQAAQIECAimHyBAgAABAkFAMAOSCQECBAgQEEw/QIAAAQIEgoBgBiQTAgQIECAgmH6AAAECBAgEAcEMSCYECBAgQEAw/QABAgQIEAgCghmQTAgQIECAgGD6AQIECBAgEAQEMyCZECBAgAABwfQDBAgQIEAgCAhmQDIhQIAAAQKC6QcIECBAgEAQEMyAZEKAAAECBATTDxAgQIAAgSAgmAHJhAABAgQICKYfIECAAAECQUAwA5IJAQIECBAQTD9AgAABAgSCgGAGJBMCBAgQICCYfoAAAQIECAQBwQxIJgQIECBAQDD9AAECBAgQCAKCGZBMCBAgQICAYPoBAgQIECAQBAQzIJkQIECAAAHB9AMECBAgQCAICGZAMiFAgAABAoLpBwgQIECAQBAQzIBkQoAAAQIEBNMPECBAgACBICCYAcmEAAECBAgIph8gQIAAAQJBQDADkgkBAgQIEBBMP0CAAAECBIKAYAYkEwIECBAgIJh+gAABAgQIBAHBDEgmBAgQIEBAMP0AAQIECBAIAoIZkEwIECBAgIBg+gECBAgQIBAEBDMgmRAgQIAAAcH0AwQIECBAIAgIZkAyIUCAAAECgukHCBAgQIBAEBDMgGRCgAABAgQE0w8QIECAAIEgIJgByYQAAQIECAimHyBAgAABAkFAMAOSCQECBAgQEEw/QIAAAQIEgoBgBiQTAgQIECAgmH6AAAECBAgEAcEMSCYECBAgQEAw/QABAgQIEAgCghmQTAgQIECAgGD6AQIECBAgEAQEMyCZECBAgAABwfQDBAgQIEAgCAhmQDIhQIAAAQKC6QcIECBAgEAQEMyAZEKAAAECBATTDxAgQIAAgSAgmAHJhAABAgQICKYfIECAAAECQUAwA5IJAQIECBAQTD9AgAABAgSCgGAGJBMCBAgQICCYfoAAAQIECAQBwQxIJgQIECBAQDD9AAECBAgQCAKCGZBMCBAgQICAYPoBAgQIECAQBAQzIJkQIECAAAHB9AMECBAgQCAICGZAMiFAgAABAoLpBwgQIECAQBAQzIBkQoAAAQIEBNMPECBAgACBICCYAcmEAAECBAgIph8gQIAAAQJBQDADkgkBAgQIEBBMP0CAAAECBIKAYAYkEwIECBAgIJh+gAABAgQIBAHBDEgmBAgQIEBAMP0AAQIECBAIAoIZkEwIECBAgIBg+gECBAgQIBAEBDMgmRAgQIAAAcH0AwQIECBAIAgIZkAyIUCAAAECgukHCBAgQIBAEBDMgGRCgAABAgQE0w8QIECAAIEgIJgByYQAAQIECAimHyBAgAABAkFAMAOSCQECBAgQEEw/QIAAAQIEgoBgBiQTAgQIECAgmH6AAAECBAgEAcEMSCYECBAgQEAw/QABAgQIEAgCghmQTAgQIECAgGD6AQIECBAgEAQEMyCZECBAgAABwfQDBAgQIEAgCAhmQDIhQIAAAQKC6QcIECBAgEAQEMyAZEKAAAECBATTDxAgQIAAgSAgmAHJhAABAgQICKYfIECAAAECQUAwA5IJAQIECBAQTD9AgAABAgSCgGAGJBMCBAgQICCYfoAAAQIECAQBwQxIJgQIECBAQDD9AAECBAgQCAKCGZBMCBAgQICAYPoBAgQIECAQBAQzIJkQIECAAAHB9AMECBAgQCAICGZAMiFAgAABAoLpBwgQIECAQBAQzIBkQoAAAQIEBNMPECBAgACBICCYAcmEAAECBAgIph8gQIAAAQJBQDADkgkBAgQIEBBMP0CAAAECBIKAYAYkEwIECBAgIJh+gAABAgQIBAHBDEgmBAgQIEBAMP0AAQIECBAIAoIZkEwIECBAgIBg+gECBAgQIBAEBDMgmRAgQIAAAcH0AwQIECBAIAgIZkAyIUCAAAECgukHCBAgQIBAEBDMgGRCgAABAgQE0w8QIECAAIEgIJgByYQAAQIECAimHyBAgAABAkFAMAOSCQECBAgQEEw/QIAAAQIEgoBgBiQTAgQIECAgmH6AAAECBAgEAcEMSCYECBAgQEAw/QABAgQIEAgCghmQTAgQIECAgGD6AQIECBAgEAQEMyCZECBAgAABwfQDBAgQIEAgCAhmQDIhQIAAAQKC6QcIECBAgEAQEMyAZEKAAAECBATTDxAgQIAAgSAgmAHJhAABAgQICKYfIECAAAECQUAwA5IJAQIECBAQTD9AgAABAgSCgGAGJBMCBAgQICCYfoAAAQIECAQBwQxIJgQIECBAQDD9AAECBAgQCAKCGZBMCBAgQICAYPoBAgQIECAQBAQzIJkQIECAAAHB9AMECBAgQCAICGZAMiFAgAABAoLpBwgQIECAQBAQzIBkQoAAAQIEBNMPECBAgACBICCYAcmEAAECBAgIph8gQIAAAQJBQDADkgkBAgQIEBBMP0CAAAECBIKAYAYkEwIECBAgIJh+gAABAgQIBAHBDEgmBAgQIEBAMP0AAQIECBAIAoIZkEwIECBAgIBg+gECBAgQIBAEBDMgmRAgQIAAAcH0AwQIECBAIAgIZkAyIUCAAAECgukHCBAgQIBAEBDMgGRCgAABAgQE0w8QIECAAIEgIJgByYQAAQIECAimHyBAgAABAkFAMAOSCQECBAgQEEw/QIAAAQIEgoBgBiQTAgQIECAgmH6AAAECBAgEAcEMSCYECBAgQEAw/QABAgQIEAgCghmQTAgQIECAgGD6AQIECBAgEAQEMyCZECBAgAABwfQDBAgQIEAgCAhmQDIhQIAAAQKC6QcIECBAgEAQEMyAZEKAAAECBATTDxAgQIAAgSAgmAHJhAABAgQICKYfIECAAAECQUAwA5IJAQIECBAQTD9AgAABAgSCgGAGJBMCBAgQICCYfoAAAQIECAQBwQxIJgQIECBAQDD9AAECBAgQCAKCGZBMCBAgQICAYPoBAgQIECAQBAQzIJkQIECAAAHB9AMECBAgQCAICGZAMiFAgAABAoLpBwgQIECAQBAQzIBkQoAAAQIEBNMPECBAgACBICCYAcmEAAECBAgIph8gQIAAAQJBQDADkgkBAgQIEBBMP0CAAAECBIKAYAYkEwIECBAgIJh+gAABAgQIBAHBDEgmBAgQIEBAMP0AAQIECBAIAoIZkEwIECBAgIBg+gECBAgQIBAEBDMgmRAgQIAAAcH0AwQIECBAIAgIZkAyIUCAAAECgukHCBAgQIBAEBDMgGRCgAABAgQE0w8QIECAAIEgIJgByYQAAQIECAimHyBAgAABAkFAMAOSCQECBAgQEEw/QIAAAQIEgoBgBiQTAgQIECAgmH6AAAECBAgEAcEMSCYECBAgQEAw/QABAgQIEAgCghmQTAgQIECAgGD6AQIECBAgEAQEMyCZECBAgAABwfQDBAgQIEAgCAhmQDIhQIAAAQKC6QcIECBAgEAQEMyAZEKAAAECBATTDxAgQIAAgSAgmAHJhAABAgQICKYfIECAAAECQUAwA5IJAQIECBAQTD9AgAABAgSCgGAGJBMCBAgQICCYfoAAAQIECAQBwQxIJgQIECBAQDD9AAECBAgQCAKCGZBMCBAgQICAYPoBAgQIECAQBAQzIJkQIECAAAHB9AMECBAgQCAICGZAMiFAgAABAoLpBwgQIECAQBAQzIBkQoAAAQIEBNMPECBAgACBICCYAcmEAAECBAgIph8gQIAAAQJBQDADkgkBAgQIEBBMP0CAAAECBIKAYAYkEwIECBAgIJh+gAABAgQIBAHBDEgmBAgQIEBAMP0AAQIECBAIAoIZkEwIECBAgIBg+gECBAgQIBAEBDMgmRAgQIAAAcH0AwQIECBAIAgIZkAyIUCAAAECgukHCBAgQIBAEBDMgGRCgAABAgQE0w8QIECAAIEgIJgByYQAAQIECAimHyBAgAABAkFAMAOSCQECBAgQEEw/QIAAAQIEgoBgBiQTAgQIECAgmH6AAAECBAgEAcEMSCYECBAgQEAw/QABAgQIEAgCghmQTAgQIECAgGD6AQIECBAgEAQEMyCZECBAgAABwfQDBAgQIEAgCAhmQDIhQIAAAQKC6QcIECBAgEAQEMyAZEKAAAECBATTDxAgQIAAgSAgmAHJhAABAgQICKYfIECAAAECQUAwA5IJAQIECBAQTD9AgAABAgSCgGAGJBMCBAgQICCYfoAAAQIECAQBwQxIJgQIECBAQDD9AAECBAgQCAKCGZBMCBAgQICAYPoBAgQIECAQBAQzIJkQIECAAAHB9AMECBAgQCAICGZAMiFAgAABAoLpBwgQIECAQBAQzIBkQoAAAQIEBNMPECBAgACBICCYAcmEAAECBAgIph8gQIAAAQJBQDADkgkBAgQIEBBMP0CAAAECBIKAYAYkEwIECBAgIJh+gAABAgQIBAHBDEgmBAgQIEBAMP0AAQIECBAIAoIZkEwIECBAgIBg+gECBAgQIBAEBDMgmRAgQIAAAcH0AwQIECBAIAgIZkAyIUCAAAECgukHCBAgQIBAEBDMgGRCgAABAgQE0w8QIECAAIEgIJgByYQAAQIECAimHyBAgAABAkFAMAOSCQECBAgQEEw/QIAAAQIEgoBgBiQTAgQIECAgmH6AAAECBAgEAcEMSCYECBAgQEAw/QABAgQIEAgCghmQTAgQIECAgGD6AQIECBAgEAQEMyCZECBAgAABwfQDBAgQIEAgCAhmQDIhQIAAAQKC6QcIECBAgEAQEMyAZEKAAAECBATTDxAgQIAAgSAgmAHJhAABAgQICKYfIECAAAECQUAwA5IJAQIECBAQTD9AgAABAgSCgGAGJBMCBAgQICCYfoAAAQIECAQBwQxIJgQIECBAQDD9AAECBAgQCAKCGZBMCBAgQICAYPoBAgQIECAQBAQzIJkQIECAAAHB9AMECBAgQCAICGZAMiFAgAABAoLpBwgQIECAQBAQzIBkQoAAAQIEBNMPECBAgACBICCYAcmEAAECBAgIph8gQIAAAQJBQDADkgkBAgQIEBBMP0CAAAECBIKAYAYkEwIECBAgIJh+gAABAgQIBAHBDEgmBAgQIEBAMP0AAQIECBAIAoIZkEwIECBAgIBg+gECBAgQIBAEBDMgmRAgQIAAAcH0AwQIECBAIAgIZkAyIUCAAAECgukHCBAgQIBAEBDMgGRCgAABAgQE0w8QIECAAIEgIJgByYQAAQIECAimHyBAgAABAkFAMAOSCQECBAgQEEw/QIAAAQIEgoBgBiQTAgQIECAgmH6AAAECBAgEAcEMSCYECBAgQEAw/QABAgQIEAgCghmQTAgQIECAgGD6AQIECBAgEAQEMyCZECBAgAABwfQDBAgQIEAgCAhmQDIhQIAAAQKC6QcIECBAgEAQEMyAZEKAAAECBATTDxAgQIAAgSAgmAHJhAABAgQICKYfIECAAAECQUAwA5IJAQIECBAQTD9AgAABAgSCgGAGJBMCBAgQICCYfoAAAQIECAQBwQxIJgQIECBAQDD9AAECBAgQCAKCGZBMCBAgQICAYPoBAgQIECAQBAQzIJkQIECAAAHB9AMECBAgQCAICGZAMiFAgAABAoLpBwgQIECAQBAQzIBkQoAAAQIEBNMPECBAgACBICCYAcmEAAECBAgIph8gQIAAAQJBQDADkgkBAgQIEBBMP0CAAAECBIKAYAYkEwIECBAgIJh+gAABAgQIBAHBDEgmBAgQIEBAMP0AAQIECBAIAoIZkEwIECBAgIBg+gECBAgQIBAEBDMgmRAgQIAAAcH0AwQIECBAIAgIZkAyIUCAAAECgukHCBAgQIBAEBDMgGRCgAABAgQE0w8QIECAAIEgIJgByYQAAQIECAimHyBAgAABAkFAMAOSCQECBAgQEEw/QIAAAQIEgoBgBiQTAgQIECAgmH6AAAECBAgEAcEMSCYECBAgQEAw/QABAgQIEAgCghmQTAgQIECAgGD6AQIECBAgEAQEMyCZECBAgAABwfQDBAgQIEAgCAhmQDIhQIAAAQKC6QcIECBAgEAQEMyAZEKAAAECBATTDxAgQIAAgSAgmAHJhAABAgQICKYfIECAAAECQUAwA5IJAQIECBAQTD9AgAABAgSCgGAGJBMCBAgQICCYfoAAAQIECAQBwQxIJgQIECBAQDD9AAECBAgQCAKCGZBMCBAgQICAYPoBAgQIECAQBAQzIJkQIECAAAHB9AMECBAgQCAICGZAMiFAgAABAoLpBwgQIECAQBAQzIBkQoAAAQIEBNMPECBAgACBICCYAcmEAAECBAgIph8gQIAAAQJBQDADkgkBAgQIEBBMP0CAAAECBIKAYAYkEwIECBAgIJh+gAABAgQIBAHBDEgmBAgQIEBAMP0AAQIECBAIAoIZkEwIECBAgIBg+gECBAgQIBAEBDMgmRAgQIAAAcH0AwQIECBAIAgIZkAyIUCAAAECgukHCBAgQIBAEBDMgGRCgAABAgQE0w8QIECAAIEgIJgByYQAAQIECAimHyBAgAABAkFAMAOSCQECBAgQEEw/QIAAAQIEgoBgBiQTAgQIECAgmH6AAAECBAgEAcEMSCYECBAgQEAw/QABAgQIEAgCghmQTAgQIECAwAERlgKLVjSr0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pic>
        <p:nvPicPr>
          <p:cNvPr id="10250" name="Picture 10" descr="http://lodzkie.fotopolska.eu/foto/72/726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343650"/>
            <a:ext cx="4500594" cy="63557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old.klonowa.pl/klonowa.pl/upload/kl090702_zabytki1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71538" y="500042"/>
            <a:ext cx="4000528" cy="6000792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8" name="Symbol zastępczy zawartości 7"/>
          <p:cNvSpPr>
            <a:spLocks noGrp="1"/>
          </p:cNvSpPr>
          <p:nvPr>
            <p:ph sz="half" idx="2"/>
          </p:nvPr>
        </p:nvSpPr>
        <p:spPr>
          <a:xfrm>
            <a:off x="5500694" y="1524000"/>
            <a:ext cx="3207442" cy="3905264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pl-PL" sz="3200" dirty="0" smtClean="0"/>
              <a:t>wyposażył </a:t>
            </a:r>
            <a:br>
              <a:rPr lang="pl-PL" sz="3200" dirty="0" smtClean="0"/>
            </a:br>
            <a:r>
              <a:rPr lang="pl-PL" sz="3200" dirty="0" smtClean="0"/>
              <a:t>kościół </a:t>
            </a:r>
            <a:br>
              <a:rPr lang="pl-PL" sz="3200" dirty="0" smtClean="0"/>
            </a:br>
            <a:r>
              <a:rPr lang="pl-PL" sz="3200" dirty="0" smtClean="0"/>
              <a:t>w dzwony </a:t>
            </a: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smtClean="0"/>
              <a:t>i </a:t>
            </a:r>
            <a:r>
              <a:rPr lang="pl-PL" sz="3200" dirty="0" smtClean="0"/>
              <a:t>organy</a:t>
            </a:r>
            <a:endParaRPr lang="pl-PL" sz="3600" dirty="0" smtClean="0"/>
          </a:p>
          <a:p>
            <a:pPr>
              <a:lnSpc>
                <a:spcPct val="150000"/>
              </a:lnSpc>
            </a:pPr>
            <a:endParaRPr lang="pl-PL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zawartości 9"/>
          <p:cNvSpPr>
            <a:spLocks noGrp="1"/>
          </p:cNvSpPr>
          <p:nvPr>
            <p:ph sz="half" idx="1"/>
          </p:nvPr>
        </p:nvSpPr>
        <p:spPr>
          <a:xfrm>
            <a:off x="428596" y="4643446"/>
            <a:ext cx="6758006" cy="188118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3200" dirty="0" smtClean="0"/>
              <a:t>wspólnie wybudowali</a:t>
            </a:r>
            <a:br>
              <a:rPr lang="pl-PL" sz="3200" dirty="0" smtClean="0"/>
            </a:br>
            <a:r>
              <a:rPr lang="pl-PL" sz="3200" dirty="0" smtClean="0"/>
              <a:t>wikariatkę i organistówkę</a:t>
            </a:r>
          </a:p>
          <a:p>
            <a:pPr>
              <a:lnSpc>
                <a:spcPct val="150000"/>
              </a:lnSpc>
            </a:pPr>
            <a:endParaRPr lang="pl-PL" sz="2800" dirty="0" smtClean="0"/>
          </a:p>
          <a:p>
            <a:endParaRPr lang="pl-PL" dirty="0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pic>
        <p:nvPicPr>
          <p:cNvPr id="12" name="Picture 2" descr="E:\Kuby Format !\mamy\drfghd\CAM00572 - Kopia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1762377" y="571480"/>
            <a:ext cx="6778864" cy="407196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500034" y="-214338"/>
            <a:ext cx="8229600" cy="1571636"/>
          </a:xfrm>
        </p:spPr>
        <p:txBody>
          <a:bodyPr>
            <a:noAutofit/>
          </a:bodyPr>
          <a:lstStyle/>
          <a:p>
            <a:pPr algn="r"/>
            <a:r>
              <a:rPr sz="3200" b="1" smtClean="0"/>
              <a:t>Najwi</a:t>
            </a:r>
            <a:r>
              <a:rPr lang="pl-PL" sz="3200" b="1" dirty="0" smtClean="0"/>
              <a:t>ększy społecznik ówczesnych czasów, dobry proboszcz </a:t>
            </a:r>
            <a:r>
              <a:rPr sz="3200" b="1" smtClean="0"/>
              <a:t>i wspania</a:t>
            </a:r>
            <a:r>
              <a:rPr lang="pl-PL" sz="3200" b="1" dirty="0" smtClean="0"/>
              <a:t>ły człowiek. </a:t>
            </a:r>
            <a:endParaRPr lang="pl-PL" sz="3200" b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>
          <a:xfrm>
            <a:off x="285720" y="3500438"/>
            <a:ext cx="8429652" cy="3786190"/>
          </a:xfrm>
        </p:spPr>
        <p:txBody>
          <a:bodyPr>
            <a:normAutofit/>
          </a:bodyPr>
          <a:lstStyle/>
          <a:p>
            <a:pPr lvl="2" algn="r"/>
            <a:r>
              <a:rPr lang="pl-PL" sz="2400" dirty="0" smtClean="0"/>
              <a:t>Jego staraniem </a:t>
            </a:r>
            <a:br>
              <a:rPr lang="pl-PL" sz="2400" dirty="0" smtClean="0"/>
            </a:br>
            <a:r>
              <a:rPr lang="pl-PL" sz="2400" dirty="0" smtClean="0"/>
              <a:t>dla miejscowej </a:t>
            </a:r>
            <a:br>
              <a:rPr lang="pl-PL" sz="2400" dirty="0" smtClean="0"/>
            </a:br>
            <a:r>
              <a:rPr lang="pl-PL" sz="2400" dirty="0" smtClean="0"/>
              <a:t>szkoły zostaje </a:t>
            </a:r>
            <a:br>
              <a:rPr lang="pl-PL" sz="2400" dirty="0" smtClean="0"/>
            </a:br>
            <a:r>
              <a:rPr lang="pl-PL" sz="2400" dirty="0" smtClean="0"/>
              <a:t>zakupiona </a:t>
            </a:r>
            <a:br>
              <a:rPr lang="pl-PL" sz="2400" dirty="0" smtClean="0"/>
            </a:br>
            <a:r>
              <a:rPr lang="pl-PL" sz="2400" dirty="0" smtClean="0"/>
              <a:t>(w 1927r.) </a:t>
            </a:r>
            <a:br>
              <a:rPr lang="pl-PL" sz="2400" dirty="0" smtClean="0"/>
            </a:br>
            <a:r>
              <a:rPr lang="pl-PL" sz="2400" dirty="0" smtClean="0"/>
              <a:t>kamienica </a:t>
            </a:r>
            <a:br>
              <a:rPr lang="pl-PL" sz="2400" dirty="0" smtClean="0"/>
            </a:br>
            <a:r>
              <a:rPr lang="pl-PL" sz="2400" dirty="0" smtClean="0"/>
              <a:t>po dawnej hucie szkła i znaczna parcela </a:t>
            </a:r>
            <a:br>
              <a:rPr lang="pl-PL" sz="2400" dirty="0" smtClean="0"/>
            </a:br>
            <a:r>
              <a:rPr lang="pl-PL" sz="2400" dirty="0" smtClean="0"/>
              <a:t>z folwarku Górki Klonowskiej. </a:t>
            </a:r>
            <a:endParaRPr lang="pl-PL" sz="2400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>
          <a:xfrm>
            <a:off x="500034" y="1857364"/>
            <a:ext cx="4059936" cy="4572000"/>
          </a:xfrm>
        </p:spPr>
        <p:txBody>
          <a:bodyPr/>
          <a:lstStyle/>
          <a:p>
            <a:pPr>
              <a:buNone/>
            </a:pPr>
            <a:endParaRPr lang="pl-PL" dirty="0"/>
          </a:p>
        </p:txBody>
      </p:sp>
      <p:pic>
        <p:nvPicPr>
          <p:cNvPr id="9217" name="Picture 1" descr="H:\Fotografie w JPEG\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00174"/>
            <a:ext cx="5929322" cy="424068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Ksiądz społecznik, który wniósł duży wkład w życie społeczne, w budowę lepszego jutra.</a:t>
            </a:r>
          </a:p>
          <a:p>
            <a:r>
              <a:rPr lang="pl-PL" dirty="0" smtClean="0"/>
              <a:t>Z Jego inicjatywy powstała „ochronka” dla dzieci. </a:t>
            </a:r>
          </a:p>
          <a:p>
            <a:endParaRPr lang="pl-PL" dirty="0" smtClean="0"/>
          </a:p>
          <a:p>
            <a:endParaRPr lang="pl-PL" dirty="0" smtClean="0"/>
          </a:p>
          <a:p>
            <a:pPr>
              <a:buNone/>
            </a:pPr>
            <a:r>
              <a:rPr lang="pl-PL" dirty="0" smtClean="0"/>
              <a:t>Zdjęcie </a:t>
            </a:r>
          </a:p>
          <a:p>
            <a:pPr>
              <a:buNone/>
            </a:pPr>
            <a:r>
              <a:rPr lang="pl-PL" dirty="0" smtClean="0"/>
              <a:t>z roku 1919.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dirty="0" smtClean="0"/>
              <a:t>Ks. Dalak człowiek wielkiej myśli tamtych lat.</a:t>
            </a:r>
            <a:endParaRPr lang="pl-PL" b="1" dirty="0"/>
          </a:p>
        </p:txBody>
      </p:sp>
      <p:pic>
        <p:nvPicPr>
          <p:cNvPr id="1027" name="Picture 3" descr="C:\Users\Kuba\Desktop\k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2214546" y="2928934"/>
            <a:ext cx="6500858" cy="36567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Wędrówk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627</TotalTime>
  <Words>642</Words>
  <Application>Microsoft Office PowerPoint</Application>
  <PresentationFormat>Pokaz na ekranie (4:3)</PresentationFormat>
  <Paragraphs>103</Paragraphs>
  <Slides>30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31" baseType="lpstr">
      <vt:lpstr>Papier</vt:lpstr>
      <vt:lpstr>Ks. Kanonik   Józef Dalak</vt:lpstr>
      <vt:lpstr>Slajd 2</vt:lpstr>
      <vt:lpstr>W pamięci klonowian  zasłużony proboszcz</vt:lpstr>
      <vt:lpstr>Ksiądz Dalak</vt:lpstr>
      <vt:lpstr>Ks. Dalak w czasie swojej pracy duszpasterskiej uczestniczył:</vt:lpstr>
      <vt:lpstr>Slajd 6</vt:lpstr>
      <vt:lpstr>Slajd 7</vt:lpstr>
      <vt:lpstr>Największy społecznik ówczesnych czasów, dobry proboszcz i wspaniały człowiek. </vt:lpstr>
      <vt:lpstr>Ks. Dalak człowiek wielkiej myśli tamtych lat.</vt:lpstr>
      <vt:lpstr>W okresie międzywojennym  z Jego inicjatywy powołana zostaje  Ochotnicza Straż Pożarna.</vt:lpstr>
      <vt:lpstr>Slajd 11</vt:lpstr>
      <vt:lpstr>Powołał do istnienia i był opiekunem  Orkiestry Dętej OSP. </vt:lpstr>
      <vt:lpstr>Ksiądz Dalak Założył również:</vt:lpstr>
      <vt:lpstr>Można powiedzieć, że wszystko co robił i w jaki sposób postępował, sprowadzało się do chęci zespolenia  wszystkich w działaniu.</vt:lpstr>
      <vt:lpstr>Slajd 15</vt:lpstr>
      <vt:lpstr>Kurs gotowania i pieczenia. Rok 1928 Czynienie czegoś pożytecznego , było dla niego czymś naturalnym.  </vt:lpstr>
      <vt:lpstr>Kurs kroju, szycia i haftowania. Rok 1932</vt:lpstr>
      <vt:lpstr>Na polu społecznym pracuje  bez wytchnienia zakłada klonowski chór . </vt:lpstr>
      <vt:lpstr> Ks. Dalak zakłada amatorskie koło teatralne,  które sam prowadzi.</vt:lpstr>
      <vt:lpstr>Slajd 20</vt:lpstr>
      <vt:lpstr>Zakłada Spółdzielnię Spożywców „Klonowianka”  z siedzibą w remizie OSP.</vt:lpstr>
      <vt:lpstr>Zakłada Kasę Stefczyka.</vt:lpstr>
      <vt:lpstr>Ksiądz Józef działał, widział ludzkie potrzeby i kłopoty, szukał rozwiązań  i starał się im zaradzić.</vt:lpstr>
      <vt:lpstr>Ks. Dalak w parafii Wróblew</vt:lpstr>
      <vt:lpstr>Parafianie z Klonowej w odwiedzinach  u ks. Dalaka we Wróblewie. Rok 1934.</vt:lpstr>
      <vt:lpstr>W każdej swojej parafii ksiądz kanonik Józef  Dalak działa społecznie dążąc do rozwoju  miejscowości czy gminy.</vt:lpstr>
      <vt:lpstr> W parafii Szadek proboszczem  był w latach  1948 – 1950. </vt:lpstr>
      <vt:lpstr>Slajd 28</vt:lpstr>
      <vt:lpstr>Slajd 29</vt:lpstr>
      <vt:lpstr>Bibliografia: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Ks. Kanonik Józef Dalak</dc:title>
  <dc:creator>Kuba</dc:creator>
  <cp:lastModifiedBy>Marzena</cp:lastModifiedBy>
  <cp:revision>69</cp:revision>
  <dcterms:created xsi:type="dcterms:W3CDTF">2015-04-30T14:21:34Z</dcterms:created>
  <dcterms:modified xsi:type="dcterms:W3CDTF">2015-05-27T05:52:42Z</dcterms:modified>
</cp:coreProperties>
</file>