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62" r:id="rId5"/>
    <p:sldId id="261" r:id="rId6"/>
    <p:sldId id="265" r:id="rId7"/>
    <p:sldId id="258" r:id="rId8"/>
    <p:sldId id="259" r:id="rId9"/>
    <p:sldId id="266" r:id="rId10"/>
    <p:sldId id="264" r:id="rId11"/>
    <p:sldId id="267" r:id="rId12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3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6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altLang="en-US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Ksiądz Kanonik Józef Dalak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190" y="2149768"/>
            <a:ext cx="10972800" cy="243840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marL="0" indent="0">
              <a:buNone/>
            </a:pPr>
            <a:r>
              <a:rPr lang="pl-PL" sz="6600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„Tylko życie  poświęcone innym, warte jest  przeżycia”</a:t>
            </a:r>
          </a:p>
          <a:p>
            <a:pPr marL="0" indent="0">
              <a:buNone/>
            </a:pPr>
            <a:endParaRPr lang="pl-PL" sz="6600" i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78" y="2971800"/>
            <a:ext cx="10972800" cy="174752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pl-PL" altLang="en-US" sz="9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Dziękuje za </a:t>
            </a:r>
            <a:r>
              <a:rPr lang="pl-PL" altLang="en-US" sz="96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uwagę</a:t>
            </a:r>
            <a:br>
              <a:rPr lang="pl-PL" altLang="en-US" sz="96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pl-PL" altLang="en-US" sz="96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pl-PL" altLang="en-US" sz="96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pl-PL" altLang="en-US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Julia kl. </a:t>
            </a:r>
            <a:r>
              <a:rPr lang="pl-PL" altLang="en-US" sz="32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VIa</a:t>
            </a:r>
            <a:r>
              <a:rPr lang="pl-PL" altLang="en-US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pl-PL" altLang="en-US" sz="96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ba\Downloads\CAM008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2735" y="881421"/>
            <a:ext cx="3669665" cy="5502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265" y="697865"/>
            <a:ext cx="7316470" cy="487362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altLang="en-US" dirty="0"/>
              <a:t>Ksiądz Kanonik Józef </a:t>
            </a:r>
            <a:r>
              <a:rPr lang="pl-PL" altLang="en-US" dirty="0" err="1"/>
              <a:t>Dalak</a:t>
            </a:r>
            <a:r>
              <a:rPr lang="pl-PL" altLang="en-US" dirty="0"/>
              <a:t> </a:t>
            </a:r>
            <a:r>
              <a:rPr lang="pl-PL" altLang="en-US" dirty="0" smtClean="0"/>
              <a:t>w parafii </a:t>
            </a:r>
            <a:r>
              <a:rPr lang="pl-PL" altLang="en-US" dirty="0"/>
              <a:t>Przemienienia Pańskiego </a:t>
            </a:r>
            <a:r>
              <a:rPr lang="pl-PL" altLang="en-US" dirty="0" smtClean="0"/>
              <a:t>w </a:t>
            </a:r>
            <a:r>
              <a:rPr lang="pl-PL" altLang="en-US" dirty="0"/>
              <a:t>Klonowej był wikariuszem od </a:t>
            </a:r>
            <a:r>
              <a:rPr lang="pl-PL" altLang="en-US" dirty="0" smtClean="0"/>
              <a:t>1912 roku</a:t>
            </a:r>
            <a:r>
              <a:rPr lang="pl-PL" altLang="en-US" dirty="0"/>
              <a:t>. </a:t>
            </a:r>
            <a:r>
              <a:rPr lang="pl-PL" altLang="en-US" dirty="0" smtClean="0"/>
              <a:t/>
            </a:r>
            <a:br>
              <a:rPr lang="pl-PL" altLang="en-US" dirty="0" smtClean="0"/>
            </a:br>
            <a:endParaRPr lang="pl-PL" alt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altLang="en-US" dirty="0" smtClean="0"/>
              <a:t>Na </a:t>
            </a:r>
            <a:r>
              <a:rPr lang="pl-PL" altLang="en-US" dirty="0"/>
              <a:t>trwałe zapisał się w pamięci </a:t>
            </a:r>
            <a:r>
              <a:rPr lang="pl-PL" altLang="en-US" dirty="0" err="1"/>
              <a:t>klonowian</a:t>
            </a:r>
            <a:r>
              <a:rPr lang="pl-PL" altLang="en-US" dirty="0"/>
              <a:t> jako zasłużony proboszcz </a:t>
            </a:r>
            <a:r>
              <a:rPr lang="pl-PL" altLang="en-US" dirty="0" smtClean="0"/>
              <a:t/>
            </a:r>
            <a:br>
              <a:rPr lang="pl-PL" altLang="en-US" dirty="0" smtClean="0"/>
            </a:br>
            <a:r>
              <a:rPr lang="pl-PL" altLang="en-US" dirty="0" smtClean="0"/>
              <a:t>od </a:t>
            </a:r>
            <a:r>
              <a:rPr lang="pl-PL" altLang="en-US" dirty="0"/>
              <a:t>1925 do 1933 roku.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en-US" sz="6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Szkoła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7292"/>
            <a:ext cx="10972800" cy="495300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Staraniem ks. </a:t>
            </a:r>
            <a:r>
              <a:rPr lang="pl-PL" altLang="en-US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Dalaka</a:t>
            </a:r>
            <a:r>
              <a:rPr lang="pl-PL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dla miejscowej szkoły zostaje zakupiona w 1927r. kamienica po dawnej hucie szkła i znaczna parcela folwarku Górki Klonowskiej. </a:t>
            </a:r>
            <a:r>
              <a:rPr lang="pl-PL" altLang="en-US" sz="3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pl-PL" altLang="en-US" sz="3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altLang="en-US" sz="3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</a:t>
            </a:r>
            <a:r>
              <a:rPr lang="pl-PL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tym czasie były w Klonowej dwie szkoły jednoklasowe męska i żeńska. Do których chodziły przeważnie dzieci bogatych rodzin.</a:t>
            </a:r>
            <a:endParaRPr lang="pl-PL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H:\Fotografie w JPEG\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475" y="802933"/>
            <a:ext cx="8086689" cy="578074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7613"/>
            <a:ext cx="10972800" cy="582613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pl-PL" altLang="en-US" sz="6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Ochronka</a:t>
            </a:r>
            <a:endParaRPr lang="pl-PL" altLang="en-US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3217"/>
            <a:ext cx="10972800" cy="495300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pl-PL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Proboszcz przyczynił się do powstania ochronki dla dzieci.</a:t>
            </a:r>
          </a:p>
          <a:p>
            <a:pPr marL="0" indent="0" algn="ctr">
              <a:buNone/>
            </a:pPr>
            <a:endParaRPr lang="pl-PL" altLang="en-US" sz="4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pl-PL" altLang="en-US" sz="4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Ochronka </a:t>
            </a:r>
            <a:r>
              <a:rPr lang="pl-PL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wczesna forma przedszkola, był to zakład dobroczynny, zakładany w celu opieki </a:t>
            </a:r>
            <a:r>
              <a:rPr lang="pl-PL" altLang="en-US" sz="4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pl-PL" altLang="en-US" sz="4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altLang="en-US" sz="4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</a:t>
            </a:r>
            <a:r>
              <a:rPr lang="pl-PL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wychowania ubogich, małych dzieci.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Kuba\Desktop\kj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1369819" y="1322071"/>
            <a:ext cx="9452362" cy="5317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2531"/>
            <a:ext cx="10972800" cy="582613"/>
          </a:xfrm>
        </p:spPr>
        <p:txBody>
          <a:bodyPr/>
          <a:lstStyle/>
          <a:p>
            <a:pPr algn="ctr"/>
            <a:r>
              <a:rPr lang="pl-PL" altLang="en-US" sz="4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Wikriatka</a:t>
            </a:r>
            <a:r>
              <a:rPr lang="pl-PL" altLang="en-US" sz="4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i Organistówka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95300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Ksiądz Józef wybudował wspólnie z ks. kanonikiem Apolinarym Kukowskim </a:t>
            </a:r>
            <a:r>
              <a:rPr lang="pl-PL" altLang="en-US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wikariatkę</a:t>
            </a:r>
            <a:r>
              <a:rPr lang="pl-PL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 organistówkę. </a:t>
            </a:r>
            <a:r>
              <a:rPr lang="pl-PL" altLang="en-US" sz="3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pl-PL" altLang="en-US" sz="3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altLang="en-US" sz="3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Są </a:t>
            </a:r>
            <a:r>
              <a:rPr lang="pl-PL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budynki mieszkalne będące własnością parafii przeznaczone do zamieszkiwanie przez wikarych </a:t>
            </a:r>
            <a:r>
              <a:rPr lang="pl-PL" altLang="en-US" sz="3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pl-PL" altLang="en-US" sz="3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altLang="en-US" sz="3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lub </a:t>
            </a:r>
            <a:r>
              <a:rPr lang="pl-PL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organistów.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Kuby Format !\mamy\drfghd\CAM00572 - Kopi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2346"/>
          <a:stretch/>
        </p:blipFill>
        <p:spPr bwMode="auto">
          <a:xfrm>
            <a:off x="1645920" y="1161073"/>
            <a:ext cx="8848578" cy="569692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8845"/>
            <a:ext cx="10972800" cy="104965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sz="4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Cechy</a:t>
            </a:r>
            <a:r>
              <a:rPr lang="en-US" sz="4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 </a:t>
            </a:r>
            <a:r>
              <a:rPr lang="en-US" sz="4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charakteru</a:t>
            </a:r>
            <a:r>
              <a:rPr lang="en-US" sz="4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 </a:t>
            </a:r>
            <a:r>
              <a:rPr lang="en-US" sz="4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ks</a:t>
            </a:r>
            <a:r>
              <a:rPr lang="en-US" sz="4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. </a:t>
            </a:r>
            <a:r>
              <a:rPr lang="en-US" sz="4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Józefa</a:t>
            </a:r>
            <a:r>
              <a:rPr lang="en-US" sz="4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 </a:t>
            </a:r>
            <a:r>
              <a:rPr lang="en-US" sz="4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Dalaka</a:t>
            </a:r>
            <a:r>
              <a:rPr lang="en-US" sz="4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  </a:t>
            </a:r>
            <a:r>
              <a:rPr lang="pl-PL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/>
            </a:r>
            <a:br>
              <a:rPr lang="pl-PL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</a:br>
            <a:r>
              <a:rPr lang="en-US" sz="44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cenne</a:t>
            </a:r>
            <a:r>
              <a:rPr lang="en-US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 </a:t>
            </a:r>
            <a:r>
              <a:rPr lang="en-US" sz="4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dla</a:t>
            </a:r>
            <a:r>
              <a:rPr lang="en-US" sz="4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 </a:t>
            </a:r>
            <a:r>
              <a:rPr lang="en-US" sz="4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mnie</a:t>
            </a:r>
            <a:r>
              <a:rPr lang="en-US" sz="4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 to :</a:t>
            </a:r>
            <a:r>
              <a:rPr lang="en-US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en-US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en-US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92057"/>
            <a:ext cx="10972800" cy="35636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oddanie</a:t>
            </a:r>
            <a:r>
              <a:rPr lang="en-US" dirty="0"/>
              <a:t> </a:t>
            </a:r>
            <a:r>
              <a:rPr lang="en-US" dirty="0" err="1"/>
              <a:t>innym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wielkie</a:t>
            </a:r>
            <a:r>
              <a:rPr lang="en-US" dirty="0"/>
              <a:t> </a:t>
            </a:r>
            <a:r>
              <a:rPr lang="en-US" dirty="0" err="1"/>
              <a:t>zaangażowanie</a:t>
            </a:r>
            <a:r>
              <a:rPr lang="en-US" dirty="0"/>
              <a:t> w </a:t>
            </a:r>
            <a:r>
              <a:rPr lang="en-US" dirty="0" err="1"/>
              <a:t>życiu</a:t>
            </a:r>
            <a:r>
              <a:rPr lang="en-US" dirty="0"/>
              <a:t> </a:t>
            </a:r>
            <a:r>
              <a:rPr lang="en-US" dirty="0" err="1"/>
              <a:t>społeczeństwa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aktywność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kreatywność</a:t>
            </a:r>
            <a:r>
              <a:rPr lang="en-US" dirty="0" smtClean="0"/>
              <a:t>,</a:t>
            </a:r>
            <a:r>
              <a:rPr lang="pl-PL" dirty="0" smtClean="0"/>
              <a:t> </a:t>
            </a:r>
            <a:r>
              <a:rPr lang="en-US" dirty="0" err="1" smtClean="0"/>
              <a:t>pomysłowość</a:t>
            </a:r>
            <a:r>
              <a:rPr lang="pl-PL" dirty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wrażliwość</a:t>
            </a:r>
            <a:r>
              <a:rPr lang="en-US" dirty="0"/>
              <a:t> </a:t>
            </a:r>
            <a:r>
              <a:rPr lang="en-US" dirty="0" err="1"/>
              <a:t>artystyczna</a:t>
            </a:r>
            <a:r>
              <a:rPr lang="en-US" dirty="0"/>
              <a:t> (</a:t>
            </a:r>
            <a:r>
              <a:rPr lang="en-US" dirty="0" err="1"/>
              <a:t>chór</a:t>
            </a:r>
            <a:r>
              <a:rPr lang="en-US" dirty="0"/>
              <a:t>, </a:t>
            </a:r>
            <a:r>
              <a:rPr lang="en-US" dirty="0" err="1"/>
              <a:t>koło</a:t>
            </a:r>
            <a:r>
              <a:rPr lang="en-US" dirty="0"/>
              <a:t> </a:t>
            </a:r>
            <a:r>
              <a:rPr lang="en-US" dirty="0" err="1"/>
              <a:t>teatralne</a:t>
            </a:r>
            <a:r>
              <a:rPr lang="en-US" dirty="0" smtClean="0"/>
              <a:t>)</a:t>
            </a:r>
            <a:r>
              <a:rPr lang="pl-PL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wrażliwość</a:t>
            </a:r>
            <a:r>
              <a:rPr lang="en-US" dirty="0"/>
              <a:t> </a:t>
            </a:r>
            <a:r>
              <a:rPr lang="en-US" dirty="0" err="1"/>
              <a:t>społeczna</a:t>
            </a:r>
            <a:r>
              <a:rPr lang="en-US" dirty="0"/>
              <a:t> (</a:t>
            </a:r>
            <a:r>
              <a:rPr lang="en-US" dirty="0" err="1"/>
              <a:t>kursy</a:t>
            </a:r>
            <a:r>
              <a:rPr lang="en-US" dirty="0"/>
              <a:t>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kobiet</a:t>
            </a:r>
            <a:r>
              <a:rPr lang="en-US" dirty="0"/>
              <a:t>: </a:t>
            </a:r>
            <a:r>
              <a:rPr lang="en-US" dirty="0" err="1"/>
              <a:t>kroju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szycia</a:t>
            </a:r>
            <a:r>
              <a:rPr lang="en-US" dirty="0"/>
              <a:t>, </a:t>
            </a:r>
            <a:r>
              <a:rPr lang="en-US" dirty="0" err="1"/>
              <a:t>gotowania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149</Words>
  <Application>Microsoft Office PowerPoint</Application>
  <PresentationFormat>Panoramiczny</PresentationFormat>
  <Paragraphs>20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SimSun</vt:lpstr>
      <vt:lpstr>Arial</vt:lpstr>
      <vt:lpstr>Calibri</vt:lpstr>
      <vt:lpstr>Green Color</vt:lpstr>
      <vt:lpstr>Ksiądz Kanonik Józef Dalak</vt:lpstr>
      <vt:lpstr>Prezentacja programu PowerPoint</vt:lpstr>
      <vt:lpstr>Szkoła</vt:lpstr>
      <vt:lpstr>Prezentacja programu PowerPoint</vt:lpstr>
      <vt:lpstr>Ochronka</vt:lpstr>
      <vt:lpstr>Prezentacja programu PowerPoint</vt:lpstr>
      <vt:lpstr>Wikriatka i Organistówka</vt:lpstr>
      <vt:lpstr>Prezentacja programu PowerPoint</vt:lpstr>
      <vt:lpstr>Cechy charakteru ks. Józefa Dalaka   cenne dla mnie to : </vt:lpstr>
      <vt:lpstr>Prezentacja programu PowerPoint</vt:lpstr>
      <vt:lpstr>Dziękuje za uwagę  Julia kl. VIa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Ksiądz Kanonik Józef Dalak</dc:title>
  <dc:creator>julia</dc:creator>
  <cp:lastModifiedBy>Klonowa</cp:lastModifiedBy>
  <cp:revision>5</cp:revision>
  <dcterms:created xsi:type="dcterms:W3CDTF">2017-01-06T15:57:00Z</dcterms:created>
  <dcterms:modified xsi:type="dcterms:W3CDTF">2017-01-10T13:23:58Z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1033-10.2.0.5804</vt:lpwstr>
  </property>
</Properties>
</file>