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3" r:id="rId3"/>
    <p:sldId id="258" r:id="rId4"/>
    <p:sldId id="259" r:id="rId5"/>
    <p:sldId id="260" r:id="rId6"/>
    <p:sldId id="262" r:id="rId7"/>
    <p:sldId id="263" r:id="rId8"/>
    <p:sldId id="268" r:id="rId9"/>
    <p:sldId id="264" r:id="rId10"/>
    <p:sldId id="269" r:id="rId11"/>
    <p:sldId id="265" r:id="rId12"/>
    <p:sldId id="270" r:id="rId13"/>
    <p:sldId id="267" r:id="rId14"/>
    <p:sldId id="272" r:id="rId15"/>
    <p:sldId id="266" r:id="rId16"/>
    <p:sldId id="271" r:id="rId17"/>
    <p:sldId id="25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ziecisawazne.pl/15-wartosci-ktore-podnosza-jakosc-rodzinnego-zycia/" TargetMode="External"/><Relationship Id="rId2" Type="http://schemas.openxmlformats.org/officeDocument/2006/relationships/hyperlink" Target="https://eszkola.pl/wos/wartosci-czlowieka-4489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eon.pl/inteligentne-zycie/psychologia-na-co-dzien/art,117,tak-malo-akceptujemy-tych-ktorych-kochamy.html" TargetMode="External"/><Relationship Id="rId5" Type="http://schemas.openxmlformats.org/officeDocument/2006/relationships/hyperlink" Target="https://www.pulib.sk/web/kniznica/elpub/dokument/Husar6/subor/Aleksiejuk_E.pdf" TargetMode="External"/><Relationship Id="rId4" Type="http://schemas.openxmlformats.org/officeDocument/2006/relationships/hyperlink" Target="https://michalpasterski.pl/2016/12/bliskosc-i-poglebianie-relacji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54196D-1FA1-4EAD-AD6F-20D31784F7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1433" y="1868648"/>
            <a:ext cx="8915399" cy="2262781"/>
          </a:xfrm>
        </p:spPr>
        <p:txBody>
          <a:bodyPr>
            <a:normAutofit/>
          </a:bodyPr>
          <a:lstStyle/>
          <a:p>
            <a:pPr algn="r"/>
            <a:r>
              <a:rPr lang="pl-PL" sz="6000" dirty="0"/>
              <a:t>Wartości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595C18F-3F64-4BC5-9F5C-4D639C4CB8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5657" y="4131429"/>
            <a:ext cx="8781175" cy="153114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pl-PL" sz="3500" dirty="0"/>
              <a:t>w życiu rodzinnym</a:t>
            </a:r>
          </a:p>
          <a:p>
            <a:endParaRPr lang="pl-PL" dirty="0"/>
          </a:p>
          <a:p>
            <a:pPr algn="r"/>
            <a:r>
              <a:rPr lang="pl-PL" sz="1400" dirty="0"/>
              <a:t>Opracowała:</a:t>
            </a:r>
          </a:p>
          <a:p>
            <a:pPr algn="r"/>
            <a:r>
              <a:rPr lang="pl-PL" sz="1400" dirty="0"/>
              <a:t>Wioleta Błaszczyk</a:t>
            </a:r>
          </a:p>
        </p:txBody>
      </p:sp>
    </p:spTree>
    <p:extLst>
      <p:ext uri="{BB962C8B-B14F-4D97-AF65-F5344CB8AC3E}">
        <p14:creationId xmlns:p14="http://schemas.microsoft.com/office/powerpoint/2010/main" val="2685319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E5E7E45C-E9F1-4FD2-B53B-E9229FE7C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7267" y="780176"/>
            <a:ext cx="8915400" cy="540251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Akceptacja</a:t>
            </a:r>
            <a:r>
              <a:rPr lang="pl-PL" dirty="0"/>
              <a:t> wzmacnia poczucie wartości i pozytywne myślenie o samym sobie. </a:t>
            </a:r>
          </a:p>
          <a:p>
            <a:pPr>
              <a:lnSpc>
                <a:spcPct val="150000"/>
              </a:lnSpc>
            </a:pPr>
            <a:r>
              <a:rPr lang="pl-PL" dirty="0"/>
              <a:t>Akceptować to </a:t>
            </a:r>
            <a:r>
              <a:rPr lang="pl-PL" b="1" dirty="0"/>
              <a:t>nie</a:t>
            </a:r>
            <a:r>
              <a:rPr lang="pl-PL" dirty="0"/>
              <a:t> poprawiać, </a:t>
            </a:r>
            <a:r>
              <a:rPr lang="pl-PL" b="1" dirty="0"/>
              <a:t>nie</a:t>
            </a:r>
            <a:r>
              <a:rPr lang="pl-PL" dirty="0"/>
              <a:t> upominać, </a:t>
            </a:r>
            <a:r>
              <a:rPr lang="pl-PL" b="1" dirty="0"/>
              <a:t>nie</a:t>
            </a:r>
            <a:r>
              <a:rPr lang="pl-PL" dirty="0"/>
              <a:t> negować…</a:t>
            </a:r>
          </a:p>
          <a:p>
            <a:pPr>
              <a:lnSpc>
                <a:spcPct val="150000"/>
              </a:lnSpc>
            </a:pPr>
            <a:r>
              <a:rPr lang="pl-PL" dirty="0"/>
              <a:t>Akceptować to </a:t>
            </a:r>
            <a:r>
              <a:rPr lang="pl-PL" b="1" dirty="0"/>
              <a:t>nie</a:t>
            </a:r>
            <a:r>
              <a:rPr lang="pl-PL" dirty="0"/>
              <a:t> zmieniać dziecka na kształt własnych oczekiwań.  </a:t>
            </a: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Akceptacja</a:t>
            </a:r>
            <a:r>
              <a:rPr lang="pl-PL" dirty="0"/>
              <a:t> to bezwarunkowa miłości, która jest warunkiem dobrej komunikacji.</a:t>
            </a: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Akceptować</a:t>
            </a:r>
            <a:r>
              <a:rPr lang="pl-PL" dirty="0"/>
              <a:t> to pozwolić drugiemu być tym, kim jest, czyli kimś innym niż my sami. </a:t>
            </a: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Akceptować</a:t>
            </a:r>
            <a:r>
              <a:rPr lang="pl-PL" dirty="0"/>
              <a:t> dziecko tzn. pozwolić mu być, jakim jest, ze wszystkim co stanowi jego wyposażenie, a więc uzdolnienia, zalety i wady, jego dokonania i nie-dokonania, sukcesy życiowe i porażki, zasługi i przewiny.</a:t>
            </a:r>
          </a:p>
        </p:txBody>
      </p:sp>
    </p:spTree>
    <p:extLst>
      <p:ext uri="{BB962C8B-B14F-4D97-AF65-F5344CB8AC3E}">
        <p14:creationId xmlns:p14="http://schemas.microsoft.com/office/powerpoint/2010/main" val="5119329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16AE94-6A55-4EEC-B44E-7E14E5B09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Empatia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0C109A5-D42B-43DC-A87D-CFC253E16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0742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E5E7E45C-E9F1-4FD2-B53B-E9229FE7C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9880" y="1143000"/>
            <a:ext cx="8915400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Empatia</a:t>
            </a:r>
            <a:r>
              <a:rPr lang="pl-PL" dirty="0"/>
              <a:t> ma niezwykłą moc. </a:t>
            </a: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Empatia</a:t>
            </a:r>
            <a:r>
              <a:rPr lang="pl-PL" dirty="0"/>
              <a:t> to umiejętność wysłuchania kogoś bez oceniania, krytykowania, osądzania. </a:t>
            </a:r>
          </a:p>
          <a:p>
            <a:pPr>
              <a:lnSpc>
                <a:spcPct val="150000"/>
              </a:lnSpc>
            </a:pPr>
            <a:r>
              <a:rPr lang="pl-PL" dirty="0"/>
              <a:t>Empatia to </a:t>
            </a:r>
            <a:r>
              <a:rPr lang="pl-PL" b="1" dirty="0"/>
              <a:t>nie</a:t>
            </a:r>
            <a:r>
              <a:rPr lang="pl-PL" dirty="0"/>
              <a:t> pocieszanie. To bycie z dzieckiem w tym, co przeżywa. Słuchanie z poziomu serca, a nie głowy. </a:t>
            </a:r>
          </a:p>
          <a:p>
            <a:pPr>
              <a:lnSpc>
                <a:spcPct val="150000"/>
              </a:lnSpc>
            </a:pPr>
            <a:r>
              <a:rPr lang="pl-PL" dirty="0"/>
              <a:t>Trudno zdobyć się na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empatię</a:t>
            </a:r>
            <a:r>
              <a:rPr lang="pl-PL" dirty="0"/>
              <a:t>, gdy jesteśmy wzburzeni lub sami jej potrzebujemy. Niełatwo ją pielęgnować w pośpiechu i stresie.</a:t>
            </a: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Empatia</a:t>
            </a:r>
            <a:r>
              <a:rPr lang="pl-PL" dirty="0"/>
              <a:t>, która jest praktykowana w rodzinie, daje poczucie zrozumienia.</a:t>
            </a: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Empatia </a:t>
            </a:r>
            <a:r>
              <a:rPr lang="pl-PL" dirty="0"/>
              <a:t>umacnia więzi i zapewnia poczucie przynależności.</a:t>
            </a:r>
          </a:p>
        </p:txBody>
      </p:sp>
    </p:spTree>
    <p:extLst>
      <p:ext uri="{BB962C8B-B14F-4D97-AF65-F5344CB8AC3E}">
        <p14:creationId xmlns:p14="http://schemas.microsoft.com/office/powerpoint/2010/main" val="13207388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B4B2B2-88EB-493F-BE9F-C1535FCE5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Czułość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E2D7644-C41D-4768-A361-06370F8FB73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93636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E5E7E45C-E9F1-4FD2-B53B-E9229FE7C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9880" y="1496736"/>
            <a:ext cx="8915400" cy="38645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Czułość</a:t>
            </a:r>
            <a:r>
              <a:rPr lang="pl-PL" dirty="0"/>
              <a:t> jest jednym ze sposobów wyrażania miłości. </a:t>
            </a: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Czułość </a:t>
            </a:r>
            <a:r>
              <a:rPr lang="pl-PL" dirty="0"/>
              <a:t>nie zawsze musi mieć formę całusów i przytuleń. To może być ręka położona na ramieniu czy głowa o nie wsparta, to może być pogłaskanie po dłoni lub spojrzenie prosto w oczy. </a:t>
            </a:r>
          </a:p>
          <a:p>
            <a:pPr>
              <a:lnSpc>
                <a:spcPct val="150000"/>
              </a:lnSpc>
            </a:pPr>
            <a:r>
              <a:rPr lang="pl-PL" dirty="0"/>
              <a:t>Jeden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czuły</a:t>
            </a:r>
            <a:r>
              <a:rPr lang="pl-PL" dirty="0"/>
              <a:t> gest czasem może wyrazić więcej niż wiele słów. Warto ją pielęgnować i szukać takich sposobów jej okazywania.</a:t>
            </a: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Czułość </a:t>
            </a:r>
            <a:r>
              <a:rPr lang="pl-PL" dirty="0"/>
              <a:t>jest fundamentalna dla ludzkiej komunikacji, budowania więzi i zdrowia.</a:t>
            </a:r>
          </a:p>
        </p:txBody>
      </p:sp>
    </p:spTree>
    <p:extLst>
      <p:ext uri="{BB962C8B-B14F-4D97-AF65-F5344CB8AC3E}">
        <p14:creationId xmlns:p14="http://schemas.microsoft.com/office/powerpoint/2010/main" val="5264789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1200FD-CF29-43D0-9EBB-B59C1913E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Szacunek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83FD5DC-09E4-4A8F-9B27-206838FA70D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20797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E5E7E45C-E9F1-4FD2-B53B-E9229FE7C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1825" y="1155583"/>
            <a:ext cx="8915400" cy="454683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dirty="0"/>
              <a:t>Dziecko to człowiek z przysługującymi mu prawami, a zwłaszcza niezbywalnym prawem do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poszanowania godności</a:t>
            </a:r>
            <a:r>
              <a:rPr lang="pl-PL" dirty="0"/>
              <a:t>.</a:t>
            </a:r>
          </a:p>
          <a:p>
            <a:pPr>
              <a:lnSpc>
                <a:spcPct val="150000"/>
              </a:lnSpc>
            </a:pPr>
            <a:r>
              <a:rPr lang="pl-PL" dirty="0"/>
              <a:t>Każdemu człowiekowi należy się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szacunek</a:t>
            </a:r>
            <a:r>
              <a:rPr lang="pl-PL" dirty="0"/>
              <a:t>, a więc i dziecku.</a:t>
            </a: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Szacunek</a:t>
            </a:r>
            <a:r>
              <a:rPr lang="pl-PL" dirty="0"/>
              <a:t> wobec dziecka to przyjęcie jego odrębności i stwarzanie możliwości wyrażania własnego zdania.</a:t>
            </a: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Szacunek</a:t>
            </a:r>
            <a:r>
              <a:rPr lang="pl-PL" dirty="0"/>
              <a:t> dla dziecka to stwarzanie możliwości wolności wyboru, </a:t>
            </a:r>
            <a:r>
              <a:rPr lang="pl-PL"/>
              <a:t>co sprawia, </a:t>
            </a:r>
            <a:r>
              <a:rPr lang="pl-PL" dirty="0"/>
              <a:t>że staje się ono bardziej kreatywne.</a:t>
            </a: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Szacunek</a:t>
            </a:r>
            <a:r>
              <a:rPr lang="pl-PL" dirty="0"/>
              <a:t> wobec dziecka to chronienie jego cielesności.</a:t>
            </a: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Szacunek</a:t>
            </a:r>
            <a:r>
              <a:rPr lang="pl-PL" dirty="0"/>
              <a:t> dla dziecka to umiejętność przyjmowania jego odmowy.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87119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B3973FAC-827E-463A-AA6C-511BBED32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Zródła</a:t>
            </a:r>
            <a:r>
              <a:rPr lang="pl-PL" dirty="0"/>
              <a:t>: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2F27950-D49C-4764-A25B-BE4A4482C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https://eszkola.pl/wos/wartosci-czlowieka-4489.html</a:t>
            </a:r>
            <a:endParaRPr lang="pl-PL" dirty="0"/>
          </a:p>
          <a:p>
            <a:r>
              <a:rPr lang="pl-PL" dirty="0">
                <a:hlinkClick r:id="rId3"/>
              </a:rPr>
              <a:t>https://dziecisawazne.pl/15-wartosci-ktore-podnosza-jakosc-rodzinnego-zycia/</a:t>
            </a:r>
            <a:endParaRPr lang="pl-PL" dirty="0"/>
          </a:p>
          <a:p>
            <a:r>
              <a:rPr lang="pl-PL" dirty="0">
                <a:hlinkClick r:id="rId4"/>
              </a:rPr>
              <a:t>https://michalpasterski.pl/2016/12/bliskosc-i-poglebianie-relacji/</a:t>
            </a:r>
            <a:endParaRPr lang="pl-PL" dirty="0"/>
          </a:p>
          <a:p>
            <a:r>
              <a:rPr lang="pl-PL" dirty="0">
                <a:hlinkClick r:id="rId5"/>
              </a:rPr>
              <a:t>https://www.pulib.sk/web/kniznica/elpub/dokument/Husar6/subor/Aleksiejuk_E.pdf</a:t>
            </a:r>
            <a:endParaRPr lang="pl-PL" dirty="0"/>
          </a:p>
          <a:p>
            <a:r>
              <a:rPr lang="pl-PL" dirty="0">
                <a:hlinkClick r:id="rId6"/>
              </a:rPr>
              <a:t>https://www.deon.pl/inteligentne-zycie/psychologia-na-co-dzien/art,117,tak-malo-akceptujemy-tych-ktorych-kochamy.html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04222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46B02DB-E900-44E3-A89C-C19681ED9F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677" y="47625"/>
            <a:ext cx="9144000" cy="676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589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2E9E2E3-4CB6-47CA-A05A-D6C8EAF9D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85908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/>
              <a:t>Wartości to cechy, zachowanie lub normy </a:t>
            </a:r>
            <a:br>
              <a:rPr lang="pl-PL" sz="2400" b="1" dirty="0"/>
            </a:br>
            <a:r>
              <a:rPr lang="pl-PL" sz="2400" b="1" dirty="0"/>
              <a:t>cenne i pożądane.</a:t>
            </a:r>
            <a:endParaRPr lang="pl-PL" sz="2400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3F9374E7-C5EA-4BD1-BA8C-D77005A7C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10018"/>
            <a:ext cx="8915400" cy="440120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l-PL" dirty="0"/>
              <a:t>Istnieją wartości, które wyznaczają zachowania człowieka, w głównej mierze są to wartości moralne tj. miłość, odpowiedzialność, godność. </a:t>
            </a:r>
          </a:p>
          <a:p>
            <a:pPr>
              <a:lnSpc>
                <a:spcPct val="150000"/>
              </a:lnSpc>
            </a:pPr>
            <a:r>
              <a:rPr lang="pl-PL" dirty="0"/>
              <a:t>Poszczególne wartości są uporządkowane według stopnia ważności, od najważniejszych do najmniej pożądanych, hierarchicznie uporządkowane tworzą system wartości.</a:t>
            </a:r>
          </a:p>
          <a:p>
            <a:pPr>
              <a:lnSpc>
                <a:spcPct val="150000"/>
              </a:lnSpc>
            </a:pPr>
            <a:r>
              <a:rPr lang="pl-PL" dirty="0"/>
              <a:t>Wspólne wartości odgrywają ważną role w życiu rodzinnym, gdyż podtrzymują i umacniają porządek, są drogowskazem dla rodziny, motywują do działania, wyznaczają kierunek aktywności.</a:t>
            </a:r>
          </a:p>
          <a:p>
            <a:pPr>
              <a:lnSpc>
                <a:spcPct val="150000"/>
              </a:lnSpc>
            </a:pPr>
            <a:r>
              <a:rPr lang="pl-PL" dirty="0"/>
              <a:t>Brak wartości powoduje konflikty, dlatego istotne jest wypracowanie wspólnych wartości. </a:t>
            </a:r>
          </a:p>
        </p:txBody>
      </p:sp>
    </p:spTree>
    <p:extLst>
      <p:ext uri="{BB962C8B-B14F-4D97-AF65-F5344CB8AC3E}">
        <p14:creationId xmlns:p14="http://schemas.microsoft.com/office/powerpoint/2010/main" val="39173924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4B044301-A875-4188-A393-53B02D31D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949" y="533400"/>
            <a:ext cx="8393926" cy="2895600"/>
          </a:xfrm>
        </p:spPr>
        <p:txBody>
          <a:bodyPr/>
          <a:lstStyle/>
          <a:p>
            <a:pPr algn="ctr"/>
            <a:r>
              <a:rPr lang="pl-PL" i="1" dirty="0"/>
              <a:t>świat, w którym żyjemy powstaje </a:t>
            </a:r>
            <a:br>
              <a:rPr lang="pl-PL" i="1" dirty="0"/>
            </a:br>
            <a:r>
              <a:rPr lang="pl-PL" i="1" dirty="0"/>
              <a:t>z jakości naszych relacji</a:t>
            </a:r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2F2EE0F8-4E5C-4180-A5E9-6EB37E7656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/>
            <a:r>
              <a:rPr lang="pl-PL" dirty="0"/>
              <a:t>Martin Buber</a:t>
            </a:r>
          </a:p>
        </p:txBody>
      </p:sp>
    </p:spTree>
    <p:extLst>
      <p:ext uri="{BB962C8B-B14F-4D97-AF65-F5344CB8AC3E}">
        <p14:creationId xmlns:p14="http://schemas.microsoft.com/office/powerpoint/2010/main" val="12730895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>
            <a:extLst>
              <a:ext uri="{FF2B5EF4-FFF2-40B4-BE49-F238E27FC236}">
                <a16:creationId xmlns:a16="http://schemas.microsoft.com/office/drawing/2014/main" id="{E06E2472-BE11-4CBF-8C38-6C5F832C7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Relacja rodziców </a:t>
            </a:r>
            <a:br>
              <a:rPr lang="pl-PL" b="1" dirty="0"/>
            </a:br>
            <a:r>
              <a:rPr lang="pl-PL" b="1" dirty="0"/>
              <a:t>wpływa na całą rodzinę</a:t>
            </a:r>
            <a:br>
              <a:rPr lang="pl-PL" b="1" dirty="0"/>
            </a:br>
            <a:endParaRPr lang="pl-PL" dirty="0"/>
          </a:p>
        </p:txBody>
      </p:sp>
      <p:sp>
        <p:nvSpPr>
          <p:cNvPr id="11" name="Symbol zastępczy zawartości 10">
            <a:extLst>
              <a:ext uri="{FF2B5EF4-FFF2-40B4-BE49-F238E27FC236}">
                <a16:creationId xmlns:a16="http://schemas.microsoft.com/office/drawing/2014/main" id="{BEBFC082-B0F2-4137-91E8-34675F196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l-PL" dirty="0"/>
              <a:t>Na jakość życia rodzinnego duży wpływ mają wzajemne relacje rodziców. To w jaki sposób traktujemy siebie nawzajem, kształtuje wzorzec relacji rodzinnej, która zapada w świadomości dzieci. Wpływa na atmosferę życia w domu rodzinnym.</a:t>
            </a:r>
          </a:p>
          <a:p>
            <a:pPr>
              <a:lnSpc>
                <a:spcPct val="150000"/>
              </a:lnSpc>
            </a:pPr>
            <a:r>
              <a:rPr lang="pl-PL" dirty="0"/>
              <a:t>Atmosfera panująca w domu rodzinnym ma ogromny wpływ na prawidłowy rozwój społeczny dziecka. Dobry klimat w rodzinie panuje wówczas, gdy jej członków łączą pozytywne więzi emocjonalne, takie jak: miłość, szacunek, wzajemne zaufanie, a stosunki między nimi oparte są na współdziałaniu i wzajemnej pomocy.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43446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B0978178-FA31-4CF9-A0E0-C55DB1178B12}"/>
              </a:ext>
            </a:extLst>
          </p:cNvPr>
          <p:cNvSpPr/>
          <p:nvPr/>
        </p:nvSpPr>
        <p:spPr>
          <a:xfrm>
            <a:off x="2978092" y="1478946"/>
            <a:ext cx="8112154" cy="3900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dirty="0"/>
              <a:t>Są wartości wspólne nam wszystkim, które podnoszą jakość naszego życia we wspólnocie, wpływają na poziom odczuwanego szczęścia i satysfakcji z życia. </a:t>
            </a:r>
            <a:r>
              <a:rPr lang="pl-PL" sz="2400" dirty="0">
                <a:solidFill>
                  <a:schemeClr val="accent2">
                    <a:lumMod val="75000"/>
                  </a:schemeClr>
                </a:solidFill>
              </a:rPr>
              <a:t>To wartości, które pomagają rozkwitać zarówno dorosłym, jak i dzieciom. </a:t>
            </a:r>
          </a:p>
          <a:p>
            <a:pPr algn="ctr">
              <a:lnSpc>
                <a:spcPct val="150000"/>
              </a:lnSpc>
            </a:pPr>
            <a:r>
              <a:rPr lang="pl-PL" sz="2400" dirty="0"/>
              <a:t>Pielęgnowane w domu rodzinnym tworzą bezpieczną i przyjazną przestrzeń. </a:t>
            </a:r>
          </a:p>
        </p:txBody>
      </p:sp>
    </p:spTree>
    <p:extLst>
      <p:ext uri="{BB962C8B-B14F-4D97-AF65-F5344CB8AC3E}">
        <p14:creationId xmlns:p14="http://schemas.microsoft.com/office/powerpoint/2010/main" val="6399016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B0B128-9843-4253-9268-912D8075D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Miłość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832B906-CF31-4AF9-A633-73F4AF6FF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7712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E5E7E45C-E9F1-4FD2-B53B-E9229FE7C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7601" y="1012676"/>
            <a:ext cx="8915400" cy="483264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dirty="0"/>
              <a:t>Mów dziecku, że je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kochasz</a:t>
            </a:r>
            <a:r>
              <a:rPr lang="pl-PL" dirty="0"/>
              <a:t> za to po prostu, że on to on.</a:t>
            </a:r>
          </a:p>
          <a:p>
            <a:pPr>
              <a:lnSpc>
                <a:spcPct val="150000"/>
              </a:lnSpc>
            </a:pPr>
            <a:r>
              <a:rPr lang="pl-PL" dirty="0"/>
              <a:t>Miłość to nie wyrażenie swojego uznania i zachwytu dla dziecka wówczas, gdy jesteśmy z nich zadowoleni, jednocześnie nieświadomie komunikując pewną warunkowość naszych uczuć.</a:t>
            </a: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Kochamy</a:t>
            </a:r>
            <a:r>
              <a:rPr lang="pl-PL" dirty="0"/>
              <a:t> bezwarunkowo a </a:t>
            </a:r>
            <a:r>
              <a:rPr lang="pl-PL" b="1" dirty="0"/>
              <a:t>nie</a:t>
            </a:r>
            <a:r>
              <a:rPr lang="pl-PL" dirty="0"/>
              <a:t>, dlatego że…”ale byłeś grzeczny, kocham cię”</a:t>
            </a: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Miłość</a:t>
            </a:r>
            <a:r>
              <a:rPr lang="pl-PL" dirty="0"/>
              <a:t> nie może być nagrodą. Warto, by stała się naszą codziennością, by każdy z domowników z całym przekonaniem mógł powiedzieć, że czuje się kochany.</a:t>
            </a: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Miłość</a:t>
            </a:r>
            <a:r>
              <a:rPr lang="pl-PL" dirty="0"/>
              <a:t> dopełnia akceptację, akceptacja wzmacnia miłość.</a:t>
            </a:r>
          </a:p>
          <a:p>
            <a:pPr>
              <a:lnSpc>
                <a:spcPct val="15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0157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920606-47A1-4E80-8EFD-6DDABD68B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Akceptacja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123F873-6671-41D6-921F-A06F7D9BFD0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88464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muga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354</TotalTime>
  <Words>618</Words>
  <Application>Microsoft Office PowerPoint</Application>
  <PresentationFormat>Panoramiczny</PresentationFormat>
  <Paragraphs>56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Smuga</vt:lpstr>
      <vt:lpstr>Wartości</vt:lpstr>
      <vt:lpstr>Prezentacja programu PowerPoint</vt:lpstr>
      <vt:lpstr>Wartości to cechy, zachowanie lub normy  cenne i pożądane.</vt:lpstr>
      <vt:lpstr>świat, w którym żyjemy powstaje  z jakości naszych relacji</vt:lpstr>
      <vt:lpstr>Relacja rodziców  wpływa na całą rodzinę </vt:lpstr>
      <vt:lpstr>Prezentacja programu PowerPoint</vt:lpstr>
      <vt:lpstr>Miłość </vt:lpstr>
      <vt:lpstr>Prezentacja programu PowerPoint</vt:lpstr>
      <vt:lpstr>Akceptacja </vt:lpstr>
      <vt:lpstr>Prezentacja programu PowerPoint</vt:lpstr>
      <vt:lpstr>Empatia </vt:lpstr>
      <vt:lpstr>Prezentacja programu PowerPoint</vt:lpstr>
      <vt:lpstr>Czułość </vt:lpstr>
      <vt:lpstr>Prezentacja programu PowerPoint</vt:lpstr>
      <vt:lpstr>Szacunek </vt:lpstr>
      <vt:lpstr>Prezentacja programu PowerPoint</vt:lpstr>
      <vt:lpstr>Zródła: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Wartości</dc:title>
  <dc:creator>Jakub Błaszczyk</dc:creator>
  <cp:lastModifiedBy>Jakub Błaszczyk</cp:lastModifiedBy>
  <cp:revision>17</cp:revision>
  <dcterms:created xsi:type="dcterms:W3CDTF">2019-01-23T10:33:00Z</dcterms:created>
  <dcterms:modified xsi:type="dcterms:W3CDTF">2019-01-24T10:51:06Z</dcterms:modified>
</cp:coreProperties>
</file>