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2422-A2E4-4A8E-A29A-D3695C85A43C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D977-E832-46BA-A7F7-48985EBAFC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2422-A2E4-4A8E-A29A-D3695C85A43C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D977-E832-46BA-A7F7-48985EBAFC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2422-A2E4-4A8E-A29A-D3695C85A43C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D977-E832-46BA-A7F7-48985EBAFC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2422-A2E4-4A8E-A29A-D3695C85A43C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D977-E832-46BA-A7F7-48985EBAFC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2422-A2E4-4A8E-A29A-D3695C85A43C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D977-E832-46BA-A7F7-48985EBAFC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2422-A2E4-4A8E-A29A-D3695C85A43C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D977-E832-46BA-A7F7-48985EBAFC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2422-A2E4-4A8E-A29A-D3695C85A43C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D977-E832-46BA-A7F7-48985EBAFC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2422-A2E4-4A8E-A29A-D3695C85A43C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D977-E832-46BA-A7F7-48985EBAFC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2422-A2E4-4A8E-A29A-D3695C85A43C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D977-E832-46BA-A7F7-48985EBAFC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2422-A2E4-4A8E-A29A-D3695C85A43C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D977-E832-46BA-A7F7-48985EBAFC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2422-A2E4-4A8E-A29A-D3695C85A43C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D977-E832-46BA-A7F7-48985EBAFC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E2422-A2E4-4A8E-A29A-D3695C85A43C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8D977-E832-46BA-A7F7-48985EBAFCC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data:image/jpeg;base64,/9j/4AAQSkZJRgABAQAAAQABAAD/2wCEAAkGBxQREhUUExQWFRQXGB8bGRUYFx8fIRwgGRsaGB8eHR8dHCghGxwnGx8eJDQhJSk3Li4uHiAzODYsNygtLiwBCgoKDg0OGxAQGjIkICQ0LDAyNzQtLC80NTI0Lyw2Lyw0LSwwLCw0LDQsLiwsNDUsLywsLCwsLCwsLCwsLCwsLP/AABEIAKAAqAMBIgACEQEDEQH/xAAcAAABBQEBAQAAAAAAAAAAAAAGAAMEBQcCAQj/xABAEAACAQIEBAQCCQIEBAcAAAABAhEAAwQSITEFBhNBIlFhcTKBBxRCUpGhscHRI2IzcuHwQ7LC8RYkNGOCkqL/xAAaAQACAwEBAAAAAAAAAAAAAAAABAIDBQEG/8QAMBEAAgIBAwIEBAUFAQAAAAAAAQIAAxEEEiExQQUTIlFhgZGxFDKhwfBCcdHh8ST/2gAMAwEAAhEDEQA/ANxpUqVEIqVKlRCKlSryiEg4/iqWg/2mtqGZARmynvr2qrucyKL5tG5aEXABDalMhZiQdN9NDrrpTXH7B61sXGzoc7gZfEMoXwyPiXWcsdu9VP1sXV6fgfNcA6cBl6c+KRrpl7wNSBS9l+xsYlqVbhnMN8HiOogfKVB2DCDHYx2mu799UGZ2Cr5kwNdB+dZ9e+kOzgbYtEPfdHKmPsorRLMR4iF7DUx86uuL4m5fCsgyWihYXHaZ08JVZAzGdMx08qZwdobHWU5GSM9JYYnj0sUsLnYbu2iDfvu22wHzqGnMVy0A19bbIft2pEe6v9n+4HTyqjtYgKwFq7aBJLC3nDB0cLlKkkEssREj9Kh8f4lZthjduqbpRkUEjTOIYkKSLYgaAkknvtSjPZv+EvAr28w2wvHheuIltCQ65w7SBk2JGmrBoEDzmauaA+A461d6hw11br2XDqimWZYhyNiMykCPvLvrT3OXNNg2MtphdusxVMrfAwHxHvpP4+xpljtGTKlG7pC/60vU6eoaJGm4G8H0kU6rAiQQR5isi/8AFmJNw3GyMwUr/hlQQ24Dqc2hG+sHtRNytzAXt5cyWshXP1ZZma6SNIIBUts/mIIqtLlc4Em9TKMmHNKm7N5XEqQRrqPQwfzpyrZXFSpUqIRUqVKiEVKlSohFSpVFx+PSyAXMSYAAkk7wAPSiEFuPcx3TcFuwMqT4rvfQwY0071xwHmd5UXM7K5yiR4lbtsBIP7jzqiu4q0l9syKwBIy3NA6ElgJ1hh6+tdcTuNjLjvZGQEhpOoOQQFkaZmPcbAClA1hfr36fCNlUC9O3WOc3cTxYx9i2BcFhyCqpbDOhHhJ8OYgazB3BNBWO+kDFMmQG3bY6M1tYY9juTB/OtD5Nw31hVuMAqAEXAzkM4P3wPUa5juDpWW4vgbG5f6eT6slxgMSzBLREkiHPxGOyzsa1aFoY5sA4mXcbVHoJ5hT9GHAMPj85xJNw2AFt2SSIR5bMfveKQPKD50S/SDyW+JXDphlzBXMi45KqIBB1mBpED0rOuAJiLVxbmBe7duPKZ0t9K1G7DqXQS+gkEJFE13gPFcRrcxvQ9FuXXP5Mi/lSGt8R0tNnNgH89pZVUxrwwgnzVy+MFe6BYO0BmhIAzagCSZ96ruHYcPdt29FV3VSewzHLOnvRHxrkDKepd4gzPpm8EtHmAbhYx+lCmK4FdVz0MQzqD4WZMsxqCJJpWvX6e07lb9DEbtLsbJbA9prHDvo4xFtrzda2rvbKqyg6ElfYiQDr2oFx/DHwd8I6jq29hI1U9pHp/NW1j6ROM2bbF7Nm+sR1FBlfUgHX8KpuE80rfW6L9zJmtkG70Q7ZswIZysN566Cr7Ct3KnM9D4XqEoUrwVP1+Ul8D5j6f9G9YfE21JKFGy3EDGY8mWTsSIMwdaLOWcMb2MZsPZRUVGLJc8QGbLlDH75yk+kGhy5yjfe89u0ovhBmW4CsMp0BEMYJM6T2NT+R+B4lcaFCvYyDO+ZWAMGADBEyTvOwNQBbcMiO36XT+Wz1Wg8Zx3mm8Mxl/qPaeyqhMoHTIy5WkzrGoGmUDtPcVeUAYvnK5hR1L1q3N8A28rncQviBHwhfESDVbhefLlm8WvS9o/FC5WEAAFRJBUamJnWZNWLqa2AIPWZAqY9BNRpU1hr2dFYCAwmNO/tTtXyuKlSpUQipu/OVsszBiI3jtOn405XlEIE2mxVjEW7Ny8AHlupqVGck9NgYUNm0VvteIQMutxjuD9dPBeLXFYQ76qCDqMqwNpFecw8WQK9lbdy8WBVumisEkfazEKSN8szWdfR9xe5grzWL3UUkgsj5iTMguAZ1PxSN9Qa6uGzg8xmrTmxGYdR294Rcx8uXcMbeJtu1zIP6+YwMoIggDQRLfKu8di1tAFpJJyoiiWdjsqjuf++1XvE+abVu2zNaush0iFls3hChS2ZixMAR3rNeNcWbAZLNs9TiV5cgacwwdon4V+9ciAW0zFZMAAVEsF5MXII6zvFcXLTaKLev3Cf/ACYf+jaCsQHxTj/FY9l220MTUwcPw6Fb+OvDF3xogZYt2/7bNvYD5SYqLwbg/Tti3ZUWbY3Yw1xz3ZjsD+MVLt4RbbHLq3dtyfmda8rr/EzaSiNhfh1Pz7fKG8JzjMefj117y5bYARGIzyIzkDYanQHyqk4ti77Oepec+QQ5Br6Az+JqVexQt3XnfKgC/wD2P70PW+NJibjhTLLuPy086VqqP5lXgARLWXMUIzz8JLw95rc5GKzvBIn3PeotrwnL2Oq/uPl/vanqicUxKW7ZZ2ygHQx37UxWCx2+8yAWc46yYB5V2/ALLBWYQXMi6nha2x0EHup8j39654TiVdRcB0KkgzGsV7axuXwllKtoVLCDP6VwGxG9PEc0rCo+vvx/aR+FcSxHBrxysotuRNzL/TeNuqo1RtSM6+eoNajw3nI44G1aTo3Qs3M7BoUj4rUH+oCdm0A7jtWf4vE22Uo7oxXwmSDmU7H9j60OWMSMJcRRdi1M2roMtYby9UPkdO1aVWqutrKdG98TUVsHmaZzTw1WvYWTkRUe2GiYPhMH3A//ACaGcTwp1JsrFy5cOVQDMlhAOwgbn2BNFvBOPW8faa26q99YDWkO57Op7KY3+zqKnHgz2iDbtXEvSAtxWzgSRO0aR5gUroTaiCuys8HGZoC0AZBhNw/Drg8OFZjltqMzEk7AAxOw9Kl4bFrczZTOVipPaRuB5wdPeaouY8feW2LPSUvfPTVleQJBzMQQDouoA3MCRNW/C+HW7CAW1I8IEkkkgbTPufxNelAxEpNpUqVdhFTOMzdN8nx5Tl94MfnT1eUQmf8ADGQF2V1gokJduZAVUGWBMjOLhcOInae1DPPtwOmHLBepmfLE62oGpzawWiJos+kmz9Xs/WLKEMW8bAAqJ/4jg6abSBO2oFZwuBvYpL2Ie4xIy2xcYTnuOcqoPJVmTG341CqoI3mHgCbPh+E/9DthV/mJDwKm0j40gLbtSLZiSznw+HsDPhB99KveWuBtbK9Uk3nm9ec7z8Krr2En8K7x4R8VhMIn+BhE6rf3N8CT+be5q9sYhS91ie4QeyiT+bflXnPFdc75A78/sB+8ztRf+Itaxz1nYcsQiaCnMYekgyCJMZqgW8ctpxMsxHwLqff0Hqak3H6gPUfIp/4dvU/N4/ID515/yyCCekSzuzzBnHXlDXQx8RywNzt5b0Jct8HuYc3CQDmgAkxoCTMamT5UU43D9O44UQhyn1M5t/XSo9bdd2xCq9DiZNztWSnvGsjHd4/yrH6zVPzRwx71kC3LMGBgt2g/Kr2lRXc1bBh2i6WlGDCVXCOHCyiIwBJXUxMMNx+H6Vb2FAYEQsHeP4pnEKSum41HuKcQyARsdaLHZ/Ue86bCTvkriHEpXNk8SzMHQg7j9/lUO9fS6jI4lWEEGk7gbkD3NU9i+oGWRpoPbtRVXxkdo2mssPJGZZcrcauYdwV8d/C7f+9aO6n1IHyYA1u1/i6HCNibTBkNrqI3nKyK+b8ViRbuW7wJ8JyuYPwt/Bot4NxiFfC3L5t2ZDIjCAysZZZPYONvI1vpbto8zv7R6q4uOFhry7iMt6b98lUtw3VacxYhgFnWZXMY/toqwXH0u5IEBiRJI0gDf/5EKB3M0GcJSSDHjLu2hhjkbLlU+iEGJ1BNeYy50ibqqUvKWYMWALovxqY3O8dxpsd+aa07BnmNonpGZplKo+BzZFzCD5f7J/WlTsjI/G+LW8JZa7cmBAAAksToFUdyTQqecHdWc/0YBItnws0eRZCGPoIpjmjFNdxdxQZ6CKEU9muBiWPyAAPbxedU2KtKzMjaq1uXHkQRlYeR3/AeVJW6oq+0COVaXcm4mN8Px93F4tDdTqu8/wBHN4cukg9so843J+9V/wA5oiXsHhraqlu2ty8VGgERbTT3dz8qEeV+JvadHR1R7iATlzFjuF1ICgnXNXOK48+KxD3bwUMlq2gyzrJd9Ae500pqivzxsY9cxHWWeUhOMyHy5iVe/i7hOr3SA3bJaGUfnJr3E8dt2bYa5cFpXLMDEs4zfYXyiPEfwql5SaLa3HGYZmbJ2kkmT5maHOOcGxOIc3YDLlGUA9gNgPOsH8NVZqGDnjj9O0WW2tuCcETSOW+KWcTaL2QwXNDZtyRrJOs71Mx2MFsaQWOw/eg36NuO2ha+rPCXFYkT9qf+oeVXfFcVbZpRs57hdYj12rO1GlK6llwcdv8AsLWNakr17SPfvs92WO67ex/1qYeHOFzGB6ExTWCwrlrdwkICxURqdRMydBt5UUJwJYDnxN5v4vwnb5VXfcleBmVVaQ2jfZyYGNd8gx9QNPxOleS57KvuZP4D+aLruk5thvNDN1gSSBA7Cp1XB+giup061KCD1kfpN3c/IAfyaasYZYIImCRqSdNx+RqVTS6O3qoP4Ej+KvDnBioY4lXxni9vCMim2CGBJIgQBp5a0rN4MQymVZdx6f8AeqLn68DctqN1Uz8zXHKDmGHYOPzDfxWmNOPw4s7x7yB5IfvCvE8O6li4D3QwPlNdIhxNvCNmC51yMWEiCub9U/Op2Au5hBprlcKLOCkBlW/a0Oog3Qv6GqNKxIKn3+4M0NPsRcr8oYLcYQRb/p3fEouAhXKQMyMDmRgI1jUe1WnALaYi507yhNc4STc6nTgibjawNDlj51e893FGHysBLN4XkDIQCQwkb+nfWq7lNAwd7P8A6hIW5njK8jNlWCcgHbynWafrq8u4IG4jAWwLn+mGtKq3hfF1xHwo4AJBLAAAjcb6+40NKtGRg3zXwacSLqvkLpBMEhsu4MEGQIIjWM/lQbx2xcRugOmFcgE22JzlyB8TRA7TWxYnDrcXKwkfmCNiD2I86CuY+V8KL1tn6kXmyuA2VdozCBAbMQSO8k9qospVjnHMuS5lGM8QIvoLCut8dItAyMIdip2nYJlmdYOmlQ+DBWu32GsMoB9MvbtPrW7vh0ZMrgOoH2tdtJM9/Wsi5ltouOufVgq27lpGDRoShdGKDZtxrt705olC3LM/xEltO3ygbwGEslSYyO66+jGpWFuEouVfsjxNoPkNzTGEw4tYq+h1JIuKx3htD+YqZhRCx5Ej8/4rzWvTyrnXHeZNhGSffBg/zHy8bn9W2ZujUgCM3t6/rU3kzj9q8RZxHgujRTsG9COzfrV0iyQPM17zNyMmNzPaIt3wO48L/wCbyPrVI1dbr5V5x7H2j+jPmrhxnHSFpw5FtmK/4ZDxH3DJH4TRE0fKsV4Nz5iuGscLjrTXEAiGMOAdNG2cR5/jR3y7z1gr1m2rX1R8oUrc8J003229ayNb4ZqEXIG4Z4I54M3KWUDEkcTQPnEwPP2oUoqxBVicrKwPdSDv7UO8Te3hVJe+iyPhO5+Xep6VW/LjmZGtqa7GB0zI9UHMXHlw5AWGuQRH3ZiCfX0qr4nzY9w5MOpE6Zt2PsBtXXBeXyrLcvKWYn4G0GxMknUn5Vu06QVeu76ROvTCv1W/Sc8E4OzHr39WbVQf+Y/tV3dCqQdBLSe06GnbxZjJIHov8n+KaFsZx6CZOu5j9qi9psbJPylb2l2yTO+uRqo27nQfzTvA7R+q4ZpObqWyvkD1QRp3+dQuL3ctlyNyIHu2lXXD1VHw1osFC+IyQNLax/zsPwpjT1MaHtXtHPD2BZUP9R+3WFXMXMF3E5bblR02JDKILNHcGcoUHtufKNZn0ZcRS3daw6APcMrc0J0X4JgeEgSD6MDQ5iI6jZGD5jmAnzifeD+tXfIvCnvYpbsQlrUsNpggKD3OpJ8oHnRpbGZwx5M9HeiqhA6TUMLhEtiEULoB+G0+dKn6Va8zJy4MGDBjQ1inNnE3xF1xcdAgYgqJCsbZKZiCdSfXYQNd622su515ebDNdxCjNh2Jdo3Qn4pHcE6yPM1RqN230y+jbu9UFeXeJEXCqEiybiqUEhLit4ZI2MN+Whoh5vtQ1m/2Qm25/tuRB9g6j8TQ/wAJwV3pPesWmUWLqKLdwNmZrmxgxCqTMdye0anvKvDUx1i6uMtnrao9snQBpysgGgkbHUyN9KzhVaNZXYrYC9s9flLtQqPS6EdeJmXMpCNaxKkEIclyCPgbv8j+tercAciRDAMNfkf2q5xPCum9zDYhVa4ggtlAzoZC3B5ZgNfIgihWxa+rt0HALW/FbaPjTv2+ICtTxnSCwDUL0PWeRVeDWeq/aWyYtFIOZdDO9XljjVpvhLT5BSf0FUqgdo+Vek15GytH6iWUanyeMZEu+L5MXb6d7DtcA2JAUj2JMigXE/R3nukW36QgEK5z6GRoRHcfnRNbxrrsx+etNYvGuxQk+amNNG/1Aq3TW3U+ms4H1j419Z5OYKv9Gl8HS7bI89R+1ScJ9GTEzdvgDuEUkn5kwKK+HYvIYYnLU+7xNBtLewqT+JazoD+kuW9HTeDj+8Y4NwCxhVItIJO7Nqx+f7CoPH8Kq5Mpgltvkal3+OhRohn3/wBKHsZxUswkgnNMDU7EVRQt72b3Moayp/zHM4ptG+JjtO/oP9Zri9eIBMBfKfPtp/rUK7cCLJ8c6Ip+03oK0a6i3HvM9K8x5T176KkMtvxtrpJ0UHT3NaV9FGItLcu3LxHUvELaciFyLOgnYsxJ9Rl8qA+G4AqOjPjbxXn8p7D1I0HpJoqwnBL95Q9pALZWFlgpKzqVB7EaTXratNXRpgrtj/MsrtcWgVLux9v9w3+kLD5zazL/AEwtzM0SAZt5Z002J+VLlC22FsKGzpbF3IitsVaGB8WqwSR6xWb8xpevFMPc6hulwoS5LRm8Ig6jL3kftWp4/h4sWj1l6uHQCVVm8IHcISQ0aGAdOwpOzRrVZ5gbOfbpNejWG5Nm3GPfrCa24YAggg6gjvSqJwrEo6eBmYD72+uo7bRSolkm1W8XvWWt3UuFDlTMyE6gDUEjfcb1ZVWcW4QL7W2JAa2ZUlQddNdfSdPWewohB3hpsdC7adblrPCtdKuZIUakmQGUnY9xTnCeL4PCveVr6lyw8bHVxEgA7GCWEDaiDFYXp4cpbZkyr8QGZtNTvux8/M1jfHeCX1Zupem5cAzTbJABIeEOaWJ0mdvmKodUT1gDIl9KhztY4hl9LF+10bLoV+s5j0nBnw6ZwY3Q6AjzjuKz2708cmQ/076eJfND5r95DUa/hDbG4YACYEEDtI8qn8H5SvY8gImVQf8AGMgL7Eak+gqdGuYHYRlT2j2p8D0tul85bNrr3/bEq+HYhkboXxkur8Pk6+a+ftU9rgG5A9yKjc9cAXB3Pq7N9ZhQwuDwuh2g6kGYmRHbQ1SYbFtbgLF5fQAXF/zKR4vcUlrPCcnzKuh7TydujYc4/wAQh+tJ94H21/Subz5lICsZHlHtvHeoOG4qtz4bkny2P4U6znuTWQath5ETK7TyI8uKJAOUCfNvx0ANNvfc/aA9l/k/tXnD8K1y5017+KfId/z/AFq6ucsvPhdSPmKg711tg4ly6exxlF4g8bQPxS3ua8ukDLsBP7GjDDYa1g7Za86Kx3djEegmhq/xRbl5BhbZvXGJIuOnhMCJS2ozOdZmIq3Tl7mwqnHv2jiaB8As2PhK7iLFcodGAMFVjxOTooVd/wDYq15R5Zv4zEMAALqwGJErhlM6EfauGD4fTWKhk3rV1y4ZMUfDduuQbgP3UiVtLB7Ek+Yq35D5oTht52dC1t0ykIRmBBkGCfFud/OvS6XRmlN56zQTwzCbu33l7zzwOzhzbw1j7NlmuEkF2ZiAGPqYaT7VN5n5jXDWkuWVci7aC23AHT2gS26lZ2jWB5Gh7jeOscUxq5VbDNdBHUuNnkgSsoPhEAjRu9aZhLGDt2VV3XMqgNBZc5/yiCxJ9Jq7VIHrUHqJXRXZRexYcHEY+jx7ly2bl3VgiW2bfM1svmIPfQjX3orxNhbi5W2kH8CCPzFe4e2qqFQBVA0UCI+XanaoVcDEuY5OZxatBRCgAeQ9TP60q7pVKcipUqVEIqz/AJ34eUxFu+9s3LE+IL6iCD5HYjsdq0CvCKiyhhgySttOZk3HsNbxb2rOBtFFVLmZmER1Mslp1gZdz3gCqXlZ3u3DhFu3CHQkqpyBSu+Uz4mg94GnrW23MKuRlCqJHdQR6SO9DXBuWbOAc5VkXyysx3k+JRP2QfEIGm1VeThtwMZTU4ras9/vMywPKa52W5cL5dzb8InvBMkie/eKqOZuXxYgz1LR7sBKnWAfMGDr6GtK5h4e+HvBVzN1WLKQoJLMQCpEiYJkQdBvtXNvld7nUa6qhUzHplc5HwXAdNM8yAIO53mu1anUC/1ciWl6/LHvIHDuQeF8Sw63TYuYZ1UZwrkZdJkZpBBGoMVlB4fdQl7D31syShuJPhnwk6RtrtRZ/wCNsfh1u2XRgl7MBbu2yGTqTopgFm177xXOE4KzN0zirhv5ZKWkLFAok5mzDYe1RucHjE5VpUGTYBiVfLNjiGMxCWrF9Axkl8ggLGpMDUbaUcX/AKOcef8AH4utte+W3H/UtWXI99cISoQ38VeIz5EjwKpKMTsJJ1JjvuRrV8d5GxDYl7hKItx5U5y5lxLIJAJAIJnTTYV2qilhuYD6SIqqawqDsA+czlOCKGLOzXHBIzHvB31k6/vR9ylxo8Mwdy8mH6hu3spuFoCwqhVYwWJJJ9KsLPKNhlZS1zMvxOSA3kX6cT057ztQb9bfDG7ZYAkgo9ttVEbtHy3ETprpT9b1WDCD/c0fLouTy6hyP1lheFzH4pL11Aq3mGc2hoAmhnUlSRpJ3o7tYG2bJt3UsrbuqrpbKgIEYfADpJGktvrNEnBOGW2wVtBaWyHtqxVOzEBpk6kg6yarfqeKsr0gvUTtlVGHuA7Dp+3iA7eVKX7n4Pb2mW1xJx2EHuW+RsNcuN/VebDqy9NliD4llozEggiSZ09aKrWAv3b2XE5ntIxIPhCn7h01zDuQd40FTOWuEHDq7PHVunM8GYjQCYGY7yYGp2AirquoCFAMXZsmc21gAa6CNTNdUqVSkYqVKlRCKlSpUQipUqVEIqruI8IW+QXJMEQPux3XyaY8XpVjSohOUWABM+p70goG3feuqVEJUcw8ON2xdyKDcIBAPcocwHp5T61lHJJu4DEu4snEWLoyMwIDKMxOoY6ODoymtuquxnAsPdYu9lGY7tEE+8b/ADqt1YnKmW12AAqw4mQYvme3gcTpb6yZCrgXMrhQQUMroLghtP0mtK4keqLF60oLMuZQdWaV1SZhQAZLeYA71M4pypg8QqLdsIQnwwIgbxpGnpXHHOBrcQi0Om7kBmQlfCTrIBEiNDXFrwu0yVlitgqMHvKFr9u4xDtmVpi0bZzgwB4dZ7H4R86lNylZx2DC3QUZszI4jMgfYT38MSNpq2wvB3t2goZQ0ZZQZVRSfFkWTBPqTrHlVzbQKABoAIA9BXKqvLOQZw3NkEcSrGNGGIt3mAXa3cP2oHwn+8D8R86sMLiUuLmRgy+Y9KZu8PD3M7kmIyDbLBkxHcnf0EVMq6UxUqVKiEVKlSohFSpUqIT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52" name="AutoShape 4" descr="data:image/jpeg;base64,/9j/4AAQSkZJRgABAQAAAQABAAD/2wCEAAkGBxQREhUUExQWFRQXGB8bGRUYFx8fIRwgGRsaGB8eHR8dHCghGxwnGx8eJDQhJSk3Li4uHiAzODYsNygtLiwBCgoKDg0OGxAQGjIkICQ0LDAyNzQtLC80NTI0Lyw2Lyw0LSwwLCw0LDQsLiwsNDUsLywsLCwsLCwsLCwsLCwsLP/AABEIAKAAqAMBIgACEQEDEQH/xAAcAAABBQEBAQAAAAAAAAAAAAAGAAMEBQcCAQj/xABAEAACAQIEBAQCCQIEBAcAAAABAhEAAwQSITEFBhNBIlFhcTKBBxRCUpGhscHRI2IzcuHwQ7LC8RYkNGOCkqL/xAAaAQACAwEBAAAAAAAAAAAAAAAABAIDBQEG/8QAMBEAAgIBAwIEBAUFAQAAAAAAAQIAAxEEEiExQQUTIlFhgZGxFDKhwfBCcdHh8ST/2gAMAwEAAhEDEQA/ANxpUqVEIqVKlRCKlSryiEg4/iqWg/2mtqGZARmynvr2qrucyKL5tG5aEXABDalMhZiQdN9NDrrpTXH7B61sXGzoc7gZfEMoXwyPiXWcsdu9VP1sXV6fgfNcA6cBl6c+KRrpl7wNSBS9l+xsYlqVbhnMN8HiOogfKVB2DCDHYx2mu799UGZ2Cr5kwNdB+dZ9e+kOzgbYtEPfdHKmPsorRLMR4iF7DUx86uuL4m5fCsgyWihYXHaZ08JVZAzGdMx08qZwdobHWU5GSM9JYYnj0sUsLnYbu2iDfvu22wHzqGnMVy0A19bbIft2pEe6v9n+4HTyqjtYgKwFq7aBJLC3nDB0cLlKkkEssREj9Kh8f4lZthjduqbpRkUEjTOIYkKSLYgaAkknvtSjPZv+EvAr28w2wvHheuIltCQ65w7SBk2JGmrBoEDzmauaA+A461d6hw11br2XDqimWZYhyNiMykCPvLvrT3OXNNg2MtphdusxVMrfAwHxHvpP4+xpljtGTKlG7pC/60vU6eoaJGm4G8H0kU6rAiQQR5isi/8AFmJNw3GyMwUr/hlQQ24Dqc2hG+sHtRNytzAXt5cyWshXP1ZZma6SNIIBUts/mIIqtLlc4Em9TKMmHNKm7N5XEqQRrqPQwfzpyrZXFSpUqIRUqVKiEVKlSohFSpVFx+PSyAXMSYAAkk7wAPSiEFuPcx3TcFuwMqT4rvfQwY0071xwHmd5UXM7K5yiR4lbtsBIP7jzqiu4q0l9syKwBIy3NA6ElgJ1hh6+tdcTuNjLjvZGQEhpOoOQQFkaZmPcbAClA1hfr36fCNlUC9O3WOc3cTxYx9i2BcFhyCqpbDOhHhJ8OYgazB3BNBWO+kDFMmQG3bY6M1tYY9juTB/OtD5Nw31hVuMAqAEXAzkM4P3wPUa5juDpWW4vgbG5f6eT6slxgMSzBLREkiHPxGOyzsa1aFoY5sA4mXcbVHoJ5hT9GHAMPj85xJNw2AFt2SSIR5bMfveKQPKD50S/SDyW+JXDphlzBXMi45KqIBB1mBpED0rOuAJiLVxbmBe7duPKZ0t9K1G7DqXQS+gkEJFE13gPFcRrcxvQ9FuXXP5Mi/lSGt8R0tNnNgH89pZVUxrwwgnzVy+MFe6BYO0BmhIAzagCSZ96ruHYcPdt29FV3VSewzHLOnvRHxrkDKepd4gzPpm8EtHmAbhYx+lCmK4FdVz0MQzqD4WZMsxqCJJpWvX6e07lb9DEbtLsbJbA9prHDvo4xFtrzda2rvbKqyg6ElfYiQDr2oFx/DHwd8I6jq29hI1U9pHp/NW1j6ROM2bbF7Nm+sR1FBlfUgHX8KpuE80rfW6L9zJmtkG70Q7ZswIZysN566Cr7Ct3KnM9D4XqEoUrwVP1+Ul8D5j6f9G9YfE21JKFGy3EDGY8mWTsSIMwdaLOWcMb2MZsPZRUVGLJc8QGbLlDH75yk+kGhy5yjfe89u0ovhBmW4CsMp0BEMYJM6T2NT+R+B4lcaFCvYyDO+ZWAMGADBEyTvOwNQBbcMiO36XT+Wz1Wg8Zx3mm8Mxl/qPaeyqhMoHTIy5WkzrGoGmUDtPcVeUAYvnK5hR1L1q3N8A28rncQviBHwhfESDVbhefLlm8WvS9o/FC5WEAAFRJBUamJnWZNWLqa2AIPWZAqY9BNRpU1hr2dFYCAwmNO/tTtXyuKlSpUQipu/OVsszBiI3jtOn405XlEIE2mxVjEW7Ny8AHlupqVGck9NgYUNm0VvteIQMutxjuD9dPBeLXFYQ76qCDqMqwNpFecw8WQK9lbdy8WBVumisEkfazEKSN8szWdfR9xe5grzWL3UUkgsj5iTMguAZ1PxSN9Qa6uGzg8xmrTmxGYdR294Rcx8uXcMbeJtu1zIP6+YwMoIggDQRLfKu8di1tAFpJJyoiiWdjsqjuf++1XvE+abVu2zNaush0iFls3hChS2ZixMAR3rNeNcWbAZLNs9TiV5cgacwwdon4V+9ciAW0zFZMAAVEsF5MXII6zvFcXLTaKLev3Cf/ACYf+jaCsQHxTj/FY9l220MTUwcPw6Fb+OvDF3xogZYt2/7bNvYD5SYqLwbg/Tti3ZUWbY3Yw1xz3ZjsD+MVLt4RbbHLq3dtyfmda8rr/EzaSiNhfh1Pz7fKG8JzjMefj117y5bYARGIzyIzkDYanQHyqk4ti77Oepec+QQ5Br6Az+JqVexQt3XnfKgC/wD2P70PW+NJibjhTLLuPy086VqqP5lXgARLWXMUIzz8JLw95rc5GKzvBIn3PeotrwnL2Oq/uPl/vanqicUxKW7ZZ2ygHQx37UxWCx2+8yAWc46yYB5V2/ALLBWYQXMi6nha2x0EHup8j39654TiVdRcB0KkgzGsV7axuXwllKtoVLCDP6VwGxG9PEc0rCo+vvx/aR+FcSxHBrxysotuRNzL/TeNuqo1RtSM6+eoNajw3nI44G1aTo3Qs3M7BoUj4rUH+oCdm0A7jtWf4vE22Uo7oxXwmSDmU7H9j60OWMSMJcRRdi1M2roMtYby9UPkdO1aVWqutrKdG98TUVsHmaZzTw1WvYWTkRUe2GiYPhMH3A//ACaGcTwp1JsrFy5cOVQDMlhAOwgbn2BNFvBOPW8faa26q99YDWkO57Op7KY3+zqKnHgz2iDbtXEvSAtxWzgSRO0aR5gUroTaiCuys8HGZoC0AZBhNw/Drg8OFZjltqMzEk7AAxOw9Kl4bFrczZTOVipPaRuB5wdPeaouY8feW2LPSUvfPTVleQJBzMQQDouoA3MCRNW/C+HW7CAW1I8IEkkkgbTPufxNelAxEpNpUqVdhFTOMzdN8nx5Tl94MfnT1eUQmf8ADGQF2V1gokJduZAVUGWBMjOLhcOInae1DPPtwOmHLBepmfLE62oGpzawWiJos+kmz9Xs/WLKEMW8bAAqJ/4jg6abSBO2oFZwuBvYpL2Ie4xIy2xcYTnuOcqoPJVmTG341CqoI3mHgCbPh+E/9DthV/mJDwKm0j40gLbtSLZiSznw+HsDPhB99KveWuBtbK9Uk3nm9ec7z8Krr2En8K7x4R8VhMIn+BhE6rf3N8CT+be5q9sYhS91ie4QeyiT+bflXnPFdc75A78/sB+8ztRf+Itaxz1nYcsQiaCnMYekgyCJMZqgW8ctpxMsxHwLqff0Hqak3H6gPUfIp/4dvU/N4/ID515/yyCCekSzuzzBnHXlDXQx8RywNzt5b0Jct8HuYc3CQDmgAkxoCTMamT5UU43D9O44UQhyn1M5t/XSo9bdd2xCq9DiZNztWSnvGsjHd4/yrH6zVPzRwx71kC3LMGBgt2g/Kr2lRXc1bBh2i6WlGDCVXCOHCyiIwBJXUxMMNx+H6Vb2FAYEQsHeP4pnEKSum41HuKcQyARsdaLHZ/Ue86bCTvkriHEpXNk8SzMHQg7j9/lUO9fS6jI4lWEEGk7gbkD3NU9i+oGWRpoPbtRVXxkdo2mssPJGZZcrcauYdwV8d/C7f+9aO6n1IHyYA1u1/i6HCNibTBkNrqI3nKyK+b8ViRbuW7wJ8JyuYPwt/Bot4NxiFfC3L5t2ZDIjCAysZZZPYONvI1vpbto8zv7R6q4uOFhry7iMt6b98lUtw3VacxYhgFnWZXMY/toqwXH0u5IEBiRJI0gDf/5EKB3M0GcJSSDHjLu2hhjkbLlU+iEGJ1BNeYy50ibqqUvKWYMWALovxqY3O8dxpsd+aa07BnmNonpGZplKo+BzZFzCD5f7J/WlTsjI/G+LW8JZa7cmBAAAksToFUdyTQqecHdWc/0YBItnws0eRZCGPoIpjmjFNdxdxQZ6CKEU9muBiWPyAAPbxedU2KtKzMjaq1uXHkQRlYeR3/AeVJW6oq+0COVaXcm4mN8Px93F4tDdTqu8/wBHN4cukg9so843J+9V/wA5oiXsHhraqlu2ty8VGgERbTT3dz8qEeV+JvadHR1R7iATlzFjuF1ICgnXNXOK48+KxD3bwUMlq2gyzrJd9Ae500pqivzxsY9cxHWWeUhOMyHy5iVe/i7hOr3SA3bJaGUfnJr3E8dt2bYa5cFpXLMDEs4zfYXyiPEfwql5SaLa3HGYZmbJ2kkmT5maHOOcGxOIc3YDLlGUA9gNgPOsH8NVZqGDnjj9O0WW2tuCcETSOW+KWcTaL2QwXNDZtyRrJOs71Mx2MFsaQWOw/eg36NuO2ha+rPCXFYkT9qf+oeVXfFcVbZpRs57hdYj12rO1GlK6llwcdv8AsLWNakr17SPfvs92WO67ex/1qYeHOFzGB6ExTWCwrlrdwkICxURqdRMydBt5UUJwJYDnxN5v4vwnb5VXfcleBmVVaQ2jfZyYGNd8gx9QNPxOleS57KvuZP4D+aLruk5thvNDN1gSSBA7Cp1XB+giup061KCD1kfpN3c/IAfyaasYZYIImCRqSdNx+RqVTS6O3qoP4Ej+KvDnBioY4lXxni9vCMim2CGBJIgQBp5a0rN4MQymVZdx6f8AeqLn68DctqN1Uz8zXHKDmGHYOPzDfxWmNOPw4s7x7yB5IfvCvE8O6li4D3QwPlNdIhxNvCNmC51yMWEiCub9U/Op2Au5hBprlcKLOCkBlW/a0Oog3Qv6GqNKxIKn3+4M0NPsRcr8oYLcYQRb/p3fEouAhXKQMyMDmRgI1jUe1WnALaYi507yhNc4STc6nTgibjawNDlj51e893FGHysBLN4XkDIQCQwkb+nfWq7lNAwd7P8A6hIW5njK8jNlWCcgHbynWafrq8u4IG4jAWwLn+mGtKq3hfF1xHwo4AJBLAAAjcb6+40NKtGRg3zXwacSLqvkLpBMEhsu4MEGQIIjWM/lQbx2xcRugOmFcgE22JzlyB8TRA7TWxYnDrcXKwkfmCNiD2I86CuY+V8KL1tn6kXmyuA2VdozCBAbMQSO8k9qospVjnHMuS5lGM8QIvoLCut8dItAyMIdip2nYJlmdYOmlQ+DBWu32GsMoB9MvbtPrW7vh0ZMrgOoH2tdtJM9/Wsi5ltouOufVgq27lpGDRoShdGKDZtxrt705olC3LM/xEltO3ygbwGEslSYyO66+jGpWFuEouVfsjxNoPkNzTGEw4tYq+h1JIuKx3htD+YqZhRCx5Ej8/4rzWvTyrnXHeZNhGSffBg/zHy8bn9W2ZujUgCM3t6/rU3kzj9q8RZxHgujRTsG9COzfrV0iyQPM17zNyMmNzPaIt3wO48L/wCbyPrVI1dbr5V5x7H2j+jPmrhxnHSFpw5FtmK/4ZDxH3DJH4TRE0fKsV4Nz5iuGscLjrTXEAiGMOAdNG2cR5/jR3y7z1gr1m2rX1R8oUrc8J003229ayNb4ZqEXIG4Z4I54M3KWUDEkcTQPnEwPP2oUoqxBVicrKwPdSDv7UO8Te3hVJe+iyPhO5+Xep6VW/LjmZGtqa7GB0zI9UHMXHlw5AWGuQRH3ZiCfX0qr4nzY9w5MOpE6Zt2PsBtXXBeXyrLcvKWYn4G0GxMknUn5Vu06QVeu76ROvTCv1W/Sc8E4OzHr39WbVQf+Y/tV3dCqQdBLSe06GnbxZjJIHov8n+KaFsZx6CZOu5j9qi9psbJPylb2l2yTO+uRqo27nQfzTvA7R+q4ZpObqWyvkD1QRp3+dQuL3ctlyNyIHu2lXXD1VHw1osFC+IyQNLax/zsPwpjT1MaHtXtHPD2BZUP9R+3WFXMXMF3E5bblR02JDKILNHcGcoUHtufKNZn0ZcRS3daw6APcMrc0J0X4JgeEgSD6MDQ5iI6jZGD5jmAnzifeD+tXfIvCnvYpbsQlrUsNpggKD3OpJ8oHnRpbGZwx5M9HeiqhA6TUMLhEtiEULoB+G0+dKn6Va8zJy4MGDBjQ1inNnE3xF1xcdAgYgqJCsbZKZiCdSfXYQNd622su515ebDNdxCjNh2Jdo3Qn4pHcE6yPM1RqN230y+jbu9UFeXeJEXCqEiybiqUEhLit4ZI2MN+Whoh5vtQ1m/2Qm25/tuRB9g6j8TQ/wAJwV3pPesWmUWLqKLdwNmZrmxgxCqTMdye0anvKvDUx1i6uMtnrao9snQBpysgGgkbHUyN9KzhVaNZXYrYC9s9flLtQqPS6EdeJmXMpCNaxKkEIclyCPgbv8j+tercAciRDAMNfkf2q5xPCum9zDYhVa4ggtlAzoZC3B5ZgNfIgihWxa+rt0HALW/FbaPjTv2+ICtTxnSCwDUL0PWeRVeDWeq/aWyYtFIOZdDO9XljjVpvhLT5BSf0FUqgdo+Vek15GytH6iWUanyeMZEu+L5MXb6d7DtcA2JAUj2JMigXE/R3nukW36QgEK5z6GRoRHcfnRNbxrrsx+etNYvGuxQk+amNNG/1Aq3TW3U+ms4H1j419Z5OYKv9Gl8HS7bI89R+1ScJ9GTEzdvgDuEUkn5kwKK+HYvIYYnLU+7xNBtLewqT+JazoD+kuW9HTeDj+8Y4NwCxhVItIJO7Nqx+f7CoPH8Kq5Mpgltvkal3+OhRohn3/wBKHsZxUswkgnNMDU7EVRQt72b3Moayp/zHM4ptG+JjtO/oP9Zri9eIBMBfKfPtp/rUK7cCLJ8c6Ip+03oK0a6i3HvM9K8x5T176KkMtvxtrpJ0UHT3NaV9FGItLcu3LxHUvELaciFyLOgnYsxJ9Rl8qA+G4AqOjPjbxXn8p7D1I0HpJoqwnBL95Q9pALZWFlgpKzqVB7EaTXratNXRpgrtj/MsrtcWgVLux9v9w3+kLD5zazL/AEwtzM0SAZt5Z002J+VLlC22FsKGzpbF3IitsVaGB8WqwSR6xWb8xpevFMPc6hulwoS5LRm8Ig6jL3kftWp4/h4sWj1l6uHQCVVm8IHcISQ0aGAdOwpOzRrVZ5gbOfbpNejWG5Nm3GPfrCa24YAggg6gjvSqJwrEo6eBmYD72+uo7bRSolkm1W8XvWWt3UuFDlTMyE6gDUEjfcb1ZVWcW4QL7W2JAa2ZUlQddNdfSdPWewohB3hpsdC7adblrPCtdKuZIUakmQGUnY9xTnCeL4PCveVr6lyw8bHVxEgA7GCWEDaiDFYXp4cpbZkyr8QGZtNTvux8/M1jfHeCX1Zupem5cAzTbJABIeEOaWJ0mdvmKodUT1gDIl9KhztY4hl9LF+10bLoV+s5j0nBnw6ZwY3Q6AjzjuKz2708cmQ/076eJfND5r95DUa/hDbG4YACYEEDtI8qn8H5SvY8gImVQf8AGMgL7Eak+gqdGuYHYRlT2j2p8D0tul85bNrr3/bEq+HYhkboXxkur8Pk6+a+ftU9rgG5A9yKjc9cAXB3Pq7N9ZhQwuDwuh2g6kGYmRHbQ1SYbFtbgLF5fQAXF/zKR4vcUlrPCcnzKuh7TydujYc4/wAQh+tJ94H21/Subz5lICsZHlHtvHeoOG4qtz4bkny2P4U6znuTWQath5ETK7TyI8uKJAOUCfNvx0ANNvfc/aA9l/k/tXnD8K1y5017+KfId/z/AFq6ucsvPhdSPmKg711tg4ly6exxlF4g8bQPxS3ua8ukDLsBP7GjDDYa1g7Za86Kx3djEegmhq/xRbl5BhbZvXGJIuOnhMCJS2ozOdZmIq3Tl7mwqnHv2jiaB8As2PhK7iLFcodGAMFVjxOTooVd/wDYq15R5Zv4zEMAALqwGJErhlM6EfauGD4fTWKhk3rV1y4ZMUfDduuQbgP3UiVtLB7Ek+Yq35D5oTht52dC1t0ykIRmBBkGCfFud/OvS6XRmlN56zQTwzCbu33l7zzwOzhzbw1j7NlmuEkF2ZiAGPqYaT7VN5n5jXDWkuWVci7aC23AHT2gS26lZ2jWB5Gh7jeOscUxq5VbDNdBHUuNnkgSsoPhEAjRu9aZhLGDt2VV3XMqgNBZc5/yiCxJ9Jq7VIHrUHqJXRXZRexYcHEY+jx7ly2bl3VgiW2bfM1svmIPfQjX3orxNhbi5W2kH8CCPzFe4e2qqFQBVA0UCI+XanaoVcDEuY5OZxatBRCgAeQ9TP60q7pVKcipUqVEIqz/AJ34eUxFu+9s3LE+IL6iCD5HYjsdq0CvCKiyhhgySttOZk3HsNbxb2rOBtFFVLmZmER1Mslp1gZdz3gCqXlZ3u3DhFu3CHQkqpyBSu+Uz4mg94GnrW23MKuRlCqJHdQR6SO9DXBuWbOAc5VkXyysx3k+JRP2QfEIGm1VeThtwMZTU4ras9/vMywPKa52W5cL5dzb8InvBMkie/eKqOZuXxYgz1LR7sBKnWAfMGDr6GtK5h4e+HvBVzN1WLKQoJLMQCpEiYJkQdBvtXNvld7nUa6qhUzHplc5HwXAdNM8yAIO53mu1anUC/1ciWl6/LHvIHDuQeF8Sw63TYuYZ1UZwrkZdJkZpBBGoMVlB4fdQl7D31syShuJPhnwk6RtrtRZ/wCNsfh1u2XRgl7MBbu2yGTqTopgFm177xXOE4KzN0zirhv5ZKWkLFAok5mzDYe1RucHjE5VpUGTYBiVfLNjiGMxCWrF9Axkl8ggLGpMDUbaUcX/AKOcef8AH4utte+W3H/UtWXI99cISoQ38VeIz5EjwKpKMTsJJ1JjvuRrV8d5GxDYl7hKItx5U5y5lxLIJAJAIJnTTYV2qilhuYD6SIqqawqDsA+czlOCKGLOzXHBIzHvB31k6/vR9ylxo8Mwdy8mH6hu3spuFoCwqhVYwWJJJ9KsLPKNhlZS1zMvxOSA3kX6cT057ztQb9bfDG7ZYAkgo9ttVEbtHy3ETprpT9b1WDCD/c0fLouTy6hyP1lheFzH4pL11Aq3mGc2hoAmhnUlSRpJ3o7tYG2bJt3UsrbuqrpbKgIEYfADpJGktvrNEnBOGW2wVtBaWyHtqxVOzEBpk6kg6yarfqeKsr0gvUTtlVGHuA7Dp+3iA7eVKX7n4Pb2mW1xJx2EHuW+RsNcuN/VebDqy9NliD4llozEggiSZ09aKrWAv3b2XE5ntIxIPhCn7h01zDuQd40FTOWuEHDq7PHVunM8GYjQCYGY7yYGp2AirquoCFAMXZsmc21gAa6CNTNdUqVSkYqVKlRCKlSpUQipUqVEIqruI8IW+QXJMEQPux3XyaY8XpVjSohOUWABM+p70goG3feuqVEJUcw8ON2xdyKDcIBAPcocwHp5T61lHJJu4DEu4snEWLoyMwIDKMxOoY6ODoymtuquxnAsPdYu9lGY7tEE+8b/ADqt1YnKmW12AAqw4mQYvme3gcTpb6yZCrgXMrhQQUMroLghtP0mtK4keqLF60oLMuZQdWaV1SZhQAZLeYA71M4pypg8QqLdsIQnwwIgbxpGnpXHHOBrcQi0Om7kBmQlfCTrIBEiNDXFrwu0yVlitgqMHvKFr9u4xDtmVpi0bZzgwB4dZ7H4R86lNylZx2DC3QUZszI4jMgfYT38MSNpq2wvB3t2goZQ0ZZQZVRSfFkWTBPqTrHlVzbQKABoAIA9BXKqvLOQZw3NkEcSrGNGGIt3mAXa3cP2oHwn+8D8R86sMLiUuLmRgy+Y9KZu8PD3M7kmIyDbLBkxHcnf0EVMq6UxUqVKiEVKlSohFSpUqIT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54" name="AutoShape 6" descr="data:image/jpeg;base64,/9j/4AAQSkZJRgABAQAAAQABAAD/2wCEAAkGBxQREhUUExQWFRQXGB8bGRUYFx8fIRwgGRsaGB8eHR8dHCghGxwnGx8eJDQhJSk3Li4uHiAzODYsNygtLiwBCgoKDg0OGxAQGjIkICQ0LDAyNzQtLC80NTI0Lyw2Lyw0LSwwLCw0LDQsLiwsNDUsLywsLCwsLCwsLCwsLCwsLP/AABEIAKAAqAMBIgACEQEDEQH/xAAcAAABBQEBAQAAAAAAAAAAAAAGAAMEBQcCAQj/xABAEAACAQIEBAQCCQIEBAcAAAABAhEAAwQSITEFBhNBIlFhcTKBBxRCUpGhscHRI2IzcuHwQ7LC8RYkNGOCkqL/xAAaAQACAwEBAAAAAAAAAAAAAAAABAIDBQEG/8QAMBEAAgIBAwIEBAUFAQAAAAAAAQIAAxEEEiExQQUTIlFhgZGxFDKhwfBCcdHh8ST/2gAMAwEAAhEDEQA/ANxpUqVEIqVKlRCKlSryiEg4/iqWg/2mtqGZARmynvr2qrucyKL5tG5aEXABDalMhZiQdN9NDrrpTXH7B61sXGzoc7gZfEMoXwyPiXWcsdu9VP1sXV6fgfNcA6cBl6c+KRrpl7wNSBS9l+xsYlqVbhnMN8HiOogfKVB2DCDHYx2mu799UGZ2Cr5kwNdB+dZ9e+kOzgbYtEPfdHKmPsorRLMR4iF7DUx86uuL4m5fCsgyWihYXHaZ08JVZAzGdMx08qZwdobHWU5GSM9JYYnj0sUsLnYbu2iDfvu22wHzqGnMVy0A19bbIft2pEe6v9n+4HTyqjtYgKwFq7aBJLC3nDB0cLlKkkEssREj9Kh8f4lZthjduqbpRkUEjTOIYkKSLYgaAkknvtSjPZv+EvAr28w2wvHheuIltCQ65w7SBk2JGmrBoEDzmauaA+A461d6hw11br2XDqimWZYhyNiMykCPvLvrT3OXNNg2MtphdusxVMrfAwHxHvpP4+xpljtGTKlG7pC/60vU6eoaJGm4G8H0kU6rAiQQR5isi/8AFmJNw3GyMwUr/hlQQ24Dqc2hG+sHtRNytzAXt5cyWshXP1ZZma6SNIIBUts/mIIqtLlc4Em9TKMmHNKm7N5XEqQRrqPQwfzpyrZXFSpUqIRUqVKiEVKlSohFSpVFx+PSyAXMSYAAkk7wAPSiEFuPcx3TcFuwMqT4rvfQwY0071xwHmd5UXM7K5yiR4lbtsBIP7jzqiu4q0l9syKwBIy3NA6ElgJ1hh6+tdcTuNjLjvZGQEhpOoOQQFkaZmPcbAClA1hfr36fCNlUC9O3WOc3cTxYx9i2BcFhyCqpbDOhHhJ8OYgazB3BNBWO+kDFMmQG3bY6M1tYY9juTB/OtD5Nw31hVuMAqAEXAzkM4P3wPUa5juDpWW4vgbG5f6eT6slxgMSzBLREkiHPxGOyzsa1aFoY5sA4mXcbVHoJ5hT9GHAMPj85xJNw2AFt2SSIR5bMfveKQPKD50S/SDyW+JXDphlzBXMi45KqIBB1mBpED0rOuAJiLVxbmBe7duPKZ0t9K1G7DqXQS+gkEJFE13gPFcRrcxvQ9FuXXP5Mi/lSGt8R0tNnNgH89pZVUxrwwgnzVy+MFe6BYO0BmhIAzagCSZ96ruHYcPdt29FV3VSewzHLOnvRHxrkDKepd4gzPpm8EtHmAbhYx+lCmK4FdVz0MQzqD4WZMsxqCJJpWvX6e07lb9DEbtLsbJbA9prHDvo4xFtrzda2rvbKqyg6ElfYiQDr2oFx/DHwd8I6jq29hI1U9pHp/NW1j6ROM2bbF7Nm+sR1FBlfUgHX8KpuE80rfW6L9zJmtkG70Q7ZswIZysN566Cr7Ct3KnM9D4XqEoUrwVP1+Ul8D5j6f9G9YfE21JKFGy3EDGY8mWTsSIMwdaLOWcMb2MZsPZRUVGLJc8QGbLlDH75yk+kGhy5yjfe89u0ovhBmW4CsMp0BEMYJM6T2NT+R+B4lcaFCvYyDO+ZWAMGADBEyTvOwNQBbcMiO36XT+Wz1Wg8Zx3mm8Mxl/qPaeyqhMoHTIy5WkzrGoGmUDtPcVeUAYvnK5hR1L1q3N8A28rncQviBHwhfESDVbhefLlm8WvS9o/FC5WEAAFRJBUamJnWZNWLqa2AIPWZAqY9BNRpU1hr2dFYCAwmNO/tTtXyuKlSpUQipu/OVsszBiI3jtOn405XlEIE2mxVjEW7Ny8AHlupqVGck9NgYUNm0VvteIQMutxjuD9dPBeLXFYQ76qCDqMqwNpFecw8WQK9lbdy8WBVumisEkfazEKSN8szWdfR9xe5grzWL3UUkgsj5iTMguAZ1PxSN9Qa6uGzg8xmrTmxGYdR294Rcx8uXcMbeJtu1zIP6+YwMoIggDQRLfKu8di1tAFpJJyoiiWdjsqjuf++1XvE+abVu2zNaush0iFls3hChS2ZixMAR3rNeNcWbAZLNs9TiV5cgacwwdon4V+9ciAW0zFZMAAVEsF5MXII6zvFcXLTaKLev3Cf/ACYf+jaCsQHxTj/FY9l220MTUwcPw6Fb+OvDF3xogZYt2/7bNvYD5SYqLwbg/Tti3ZUWbY3Yw1xz3ZjsD+MVLt4RbbHLq3dtyfmda8rr/EzaSiNhfh1Pz7fKG8JzjMefj117y5bYARGIzyIzkDYanQHyqk4ti77Oepec+QQ5Br6Az+JqVexQt3XnfKgC/wD2P70PW+NJibjhTLLuPy086VqqP5lXgARLWXMUIzz8JLw95rc5GKzvBIn3PeotrwnL2Oq/uPl/vanqicUxKW7ZZ2ygHQx37UxWCx2+8yAWc46yYB5V2/ALLBWYQXMi6nha2x0EHup8j39654TiVdRcB0KkgzGsV7axuXwllKtoVLCDP6VwGxG9PEc0rCo+vvx/aR+FcSxHBrxysotuRNzL/TeNuqo1RtSM6+eoNajw3nI44G1aTo3Qs3M7BoUj4rUH+oCdm0A7jtWf4vE22Uo7oxXwmSDmU7H9j60OWMSMJcRRdi1M2roMtYby9UPkdO1aVWqutrKdG98TUVsHmaZzTw1WvYWTkRUe2GiYPhMH3A//ACaGcTwp1JsrFy5cOVQDMlhAOwgbn2BNFvBOPW8faa26q99YDWkO57Op7KY3+zqKnHgz2iDbtXEvSAtxWzgSRO0aR5gUroTaiCuys8HGZoC0AZBhNw/Drg8OFZjltqMzEk7AAxOw9Kl4bFrczZTOVipPaRuB5wdPeaouY8feW2LPSUvfPTVleQJBzMQQDouoA3MCRNW/C+HW7CAW1I8IEkkkgbTPufxNelAxEpNpUqVdhFTOMzdN8nx5Tl94MfnT1eUQmf8ADGQF2V1gokJduZAVUGWBMjOLhcOInae1DPPtwOmHLBepmfLE62oGpzawWiJos+kmz9Xs/WLKEMW8bAAqJ/4jg6abSBO2oFZwuBvYpL2Ie4xIy2xcYTnuOcqoPJVmTG341CqoI3mHgCbPh+E/9DthV/mJDwKm0j40gLbtSLZiSznw+HsDPhB99KveWuBtbK9Uk3nm9ec7z8Krr2En8K7x4R8VhMIn+BhE6rf3N8CT+be5q9sYhS91ie4QeyiT+bflXnPFdc75A78/sB+8ztRf+Itaxz1nYcsQiaCnMYekgyCJMZqgW8ctpxMsxHwLqff0Hqak3H6gPUfIp/4dvU/N4/ID515/yyCCekSzuzzBnHXlDXQx8RywNzt5b0Jct8HuYc3CQDmgAkxoCTMamT5UU43D9O44UQhyn1M5t/XSo9bdd2xCq9DiZNztWSnvGsjHd4/yrH6zVPzRwx71kC3LMGBgt2g/Kr2lRXc1bBh2i6WlGDCVXCOHCyiIwBJXUxMMNx+H6Vb2FAYEQsHeP4pnEKSum41HuKcQyARsdaLHZ/Ue86bCTvkriHEpXNk8SzMHQg7j9/lUO9fS6jI4lWEEGk7gbkD3NU9i+oGWRpoPbtRVXxkdo2mssPJGZZcrcauYdwV8d/C7f+9aO6n1IHyYA1u1/i6HCNibTBkNrqI3nKyK+b8ViRbuW7wJ8JyuYPwt/Bot4NxiFfC3L5t2ZDIjCAysZZZPYONvI1vpbto8zv7R6q4uOFhry7iMt6b98lUtw3VacxYhgFnWZXMY/toqwXH0u5IEBiRJI0gDf/5EKB3M0GcJSSDHjLu2hhjkbLlU+iEGJ1BNeYy50ibqqUvKWYMWALovxqY3O8dxpsd+aa07BnmNonpGZplKo+BzZFzCD5f7J/WlTsjI/G+LW8JZa7cmBAAAksToFUdyTQqecHdWc/0YBItnws0eRZCGPoIpjmjFNdxdxQZ6CKEU9muBiWPyAAPbxedU2KtKzMjaq1uXHkQRlYeR3/AeVJW6oq+0COVaXcm4mN8Px93F4tDdTqu8/wBHN4cukg9so843J+9V/wA5oiXsHhraqlu2ty8VGgERbTT3dz8qEeV+JvadHR1R7iATlzFjuF1ICgnXNXOK48+KxD3bwUMlq2gyzrJd9Ae500pqivzxsY9cxHWWeUhOMyHy5iVe/i7hOr3SA3bJaGUfnJr3E8dt2bYa5cFpXLMDEs4zfYXyiPEfwql5SaLa3HGYZmbJ2kkmT5maHOOcGxOIc3YDLlGUA9gNgPOsH8NVZqGDnjj9O0WW2tuCcETSOW+KWcTaL2QwXNDZtyRrJOs71Mx2MFsaQWOw/eg36NuO2ha+rPCXFYkT9qf+oeVXfFcVbZpRs57hdYj12rO1GlK6llwcdv8AsLWNakr17SPfvs92WO67ex/1qYeHOFzGB6ExTWCwrlrdwkICxURqdRMydBt5UUJwJYDnxN5v4vwnb5VXfcleBmVVaQ2jfZyYGNd8gx9QNPxOleS57KvuZP4D+aLruk5thvNDN1gSSBA7Cp1XB+giup061KCD1kfpN3c/IAfyaasYZYIImCRqSdNx+RqVTS6O3qoP4Ej+KvDnBioY4lXxni9vCMim2CGBJIgQBp5a0rN4MQymVZdx6f8AeqLn68DctqN1Uz8zXHKDmGHYOPzDfxWmNOPw4s7x7yB5IfvCvE8O6li4D3QwPlNdIhxNvCNmC51yMWEiCub9U/Op2Au5hBprlcKLOCkBlW/a0Oog3Qv6GqNKxIKn3+4M0NPsRcr8oYLcYQRb/p3fEouAhXKQMyMDmRgI1jUe1WnALaYi507yhNc4STc6nTgibjawNDlj51e893FGHysBLN4XkDIQCQwkb+nfWq7lNAwd7P8A6hIW5njK8jNlWCcgHbynWafrq8u4IG4jAWwLn+mGtKq3hfF1xHwo4AJBLAAAjcb6+40NKtGRg3zXwacSLqvkLpBMEhsu4MEGQIIjWM/lQbx2xcRugOmFcgE22JzlyB8TRA7TWxYnDrcXKwkfmCNiD2I86CuY+V8KL1tn6kXmyuA2VdozCBAbMQSO8k9qospVjnHMuS5lGM8QIvoLCut8dItAyMIdip2nYJlmdYOmlQ+DBWu32GsMoB9MvbtPrW7vh0ZMrgOoH2tdtJM9/Wsi5ltouOufVgq27lpGDRoShdGKDZtxrt705olC3LM/xEltO3ygbwGEslSYyO66+jGpWFuEouVfsjxNoPkNzTGEw4tYq+h1JIuKx3htD+YqZhRCx5Ej8/4rzWvTyrnXHeZNhGSffBg/zHy8bn9W2ZujUgCM3t6/rU3kzj9q8RZxHgujRTsG9COzfrV0iyQPM17zNyMmNzPaIt3wO48L/wCbyPrVI1dbr5V5x7H2j+jPmrhxnHSFpw5FtmK/4ZDxH3DJH4TRE0fKsV4Nz5iuGscLjrTXEAiGMOAdNG2cR5/jR3y7z1gr1m2rX1R8oUrc8J003229ayNb4ZqEXIG4Z4I54M3KWUDEkcTQPnEwPP2oUoqxBVicrKwPdSDv7UO8Te3hVJe+iyPhO5+Xep6VW/LjmZGtqa7GB0zI9UHMXHlw5AWGuQRH3ZiCfX0qr4nzY9w5MOpE6Zt2PsBtXXBeXyrLcvKWYn4G0GxMknUn5Vu06QVeu76ROvTCv1W/Sc8E4OzHr39WbVQf+Y/tV3dCqQdBLSe06GnbxZjJIHov8n+KaFsZx6CZOu5j9qi9psbJPylb2l2yTO+uRqo27nQfzTvA7R+q4ZpObqWyvkD1QRp3+dQuL3ctlyNyIHu2lXXD1VHw1osFC+IyQNLax/zsPwpjT1MaHtXtHPD2BZUP9R+3WFXMXMF3E5bblR02JDKILNHcGcoUHtufKNZn0ZcRS3daw6APcMrc0J0X4JgeEgSD6MDQ5iI6jZGD5jmAnzifeD+tXfIvCnvYpbsQlrUsNpggKD3OpJ8oHnRpbGZwx5M9HeiqhA6TUMLhEtiEULoB+G0+dKn6Va8zJy4MGDBjQ1inNnE3xF1xcdAgYgqJCsbZKZiCdSfXYQNd622su515ebDNdxCjNh2Jdo3Qn4pHcE6yPM1RqN230y+jbu9UFeXeJEXCqEiybiqUEhLit4ZI2MN+Whoh5vtQ1m/2Qm25/tuRB9g6j8TQ/wAJwV3pPesWmUWLqKLdwNmZrmxgxCqTMdye0anvKvDUx1i6uMtnrao9snQBpysgGgkbHUyN9KzhVaNZXYrYC9s9flLtQqPS6EdeJmXMpCNaxKkEIclyCPgbv8j+tercAciRDAMNfkf2q5xPCum9zDYhVa4ggtlAzoZC3B5ZgNfIgihWxa+rt0HALW/FbaPjTv2+ICtTxnSCwDUL0PWeRVeDWeq/aWyYtFIOZdDO9XljjVpvhLT5BSf0FUqgdo+Vek15GytH6iWUanyeMZEu+L5MXb6d7DtcA2JAUj2JMigXE/R3nukW36QgEK5z6GRoRHcfnRNbxrrsx+etNYvGuxQk+amNNG/1Aq3TW3U+ms4H1j419Z5OYKv9Gl8HS7bI89R+1ScJ9GTEzdvgDuEUkn5kwKK+HYvIYYnLU+7xNBtLewqT+JazoD+kuW9HTeDj+8Y4NwCxhVItIJO7Nqx+f7CoPH8Kq5Mpgltvkal3+OhRohn3/wBKHsZxUswkgnNMDU7EVRQt72b3Moayp/zHM4ptG+JjtO/oP9Zri9eIBMBfKfPtp/rUK7cCLJ8c6Ip+03oK0a6i3HvM9K8x5T176KkMtvxtrpJ0UHT3NaV9FGItLcu3LxHUvELaciFyLOgnYsxJ9Rl8qA+G4AqOjPjbxXn8p7D1I0HpJoqwnBL95Q9pALZWFlgpKzqVB7EaTXratNXRpgrtj/MsrtcWgVLux9v9w3+kLD5zazL/AEwtzM0SAZt5Z002J+VLlC22FsKGzpbF3IitsVaGB8WqwSR6xWb8xpevFMPc6hulwoS5LRm8Ig6jL3kftWp4/h4sWj1l6uHQCVVm8IHcISQ0aGAdOwpOzRrVZ5gbOfbpNejWG5Nm3GPfrCa24YAggg6gjvSqJwrEo6eBmYD72+uo7bRSolkm1W8XvWWt3UuFDlTMyE6gDUEjfcb1ZVWcW4QL7W2JAa2ZUlQddNdfSdPWewohB3hpsdC7adblrPCtdKuZIUakmQGUnY9xTnCeL4PCveVr6lyw8bHVxEgA7GCWEDaiDFYXp4cpbZkyr8QGZtNTvux8/M1jfHeCX1Zupem5cAzTbJABIeEOaWJ0mdvmKodUT1gDIl9KhztY4hl9LF+10bLoV+s5j0nBnw6ZwY3Q6AjzjuKz2708cmQ/076eJfND5r95DUa/hDbG4YACYEEDtI8qn8H5SvY8gImVQf8AGMgL7Eak+gqdGuYHYRlT2j2p8D0tul85bNrr3/bEq+HYhkboXxkur8Pk6+a+ftU9rgG5A9yKjc9cAXB3Pq7N9ZhQwuDwuh2g6kGYmRHbQ1SYbFtbgLF5fQAXF/zKR4vcUlrPCcnzKuh7TydujYc4/wAQh+tJ94H21/Subz5lICsZHlHtvHeoOG4qtz4bkny2P4U6znuTWQath5ETK7TyI8uKJAOUCfNvx0ANNvfc/aA9l/k/tXnD8K1y5017+KfId/z/AFq6ucsvPhdSPmKg711tg4ly6exxlF4g8bQPxS3ua8ukDLsBP7GjDDYa1g7Za86Kx3djEegmhq/xRbl5BhbZvXGJIuOnhMCJS2ozOdZmIq3Tl7mwqnHv2jiaB8As2PhK7iLFcodGAMFVjxOTooVd/wDYq15R5Zv4zEMAALqwGJErhlM6EfauGD4fTWKhk3rV1y4ZMUfDduuQbgP3UiVtLB7Ek+Yq35D5oTht52dC1t0ykIRmBBkGCfFud/OvS6XRmlN56zQTwzCbu33l7zzwOzhzbw1j7NlmuEkF2ZiAGPqYaT7VN5n5jXDWkuWVci7aC23AHT2gS26lZ2jWB5Gh7jeOscUxq5VbDNdBHUuNnkgSsoPhEAjRu9aZhLGDt2VV3XMqgNBZc5/yiCxJ9Jq7VIHrUHqJXRXZRexYcHEY+jx7ly2bl3VgiW2bfM1svmIPfQjX3orxNhbi5W2kH8CCPzFe4e2qqFQBVA0UCI+XanaoVcDEuY5OZxatBRCgAeQ9TP60q7pVKcipUqVEIqz/AJ34eUxFu+9s3LE+IL6iCD5HYjsdq0CvCKiyhhgySttOZk3HsNbxb2rOBtFFVLmZmER1Mslp1gZdz3gCqXlZ3u3DhFu3CHQkqpyBSu+Uz4mg94GnrW23MKuRlCqJHdQR6SO9DXBuWbOAc5VkXyysx3k+JRP2QfEIGm1VeThtwMZTU4ras9/vMywPKa52W5cL5dzb8InvBMkie/eKqOZuXxYgz1LR7sBKnWAfMGDr6GtK5h4e+HvBVzN1WLKQoJLMQCpEiYJkQdBvtXNvld7nUa6qhUzHplc5HwXAdNM8yAIO53mu1anUC/1ciWl6/LHvIHDuQeF8Sw63TYuYZ1UZwrkZdJkZpBBGoMVlB4fdQl7D31syShuJPhnwk6RtrtRZ/wCNsfh1u2XRgl7MBbu2yGTqTopgFm177xXOE4KzN0zirhv5ZKWkLFAok5mzDYe1RucHjE5VpUGTYBiVfLNjiGMxCWrF9Axkl8ggLGpMDUbaUcX/AKOcef8AH4utte+W3H/UtWXI99cISoQ38VeIz5EjwKpKMTsJJ1JjvuRrV8d5GxDYl7hKItx5U5y5lxLIJAJAIJnTTYV2qilhuYD6SIqqawqDsA+czlOCKGLOzXHBIzHvB31k6/vR9ylxo8Mwdy8mH6hu3spuFoCwqhVYwWJJJ9KsLPKNhlZS1zMvxOSA3kX6cT057ztQb9bfDG7ZYAkgo9ttVEbtHy3ETprpT9b1WDCD/c0fLouTy6hyP1lheFzH4pL11Aq3mGc2hoAmhnUlSRpJ3o7tYG2bJt3UsrbuqrpbKgIEYfADpJGktvrNEnBOGW2wVtBaWyHtqxVOzEBpk6kg6yarfqeKsr0gvUTtlVGHuA7Dp+3iA7eVKX7n4Pb2mW1xJx2EHuW+RsNcuN/VebDqy9NliD4llozEggiSZ09aKrWAv3b2XE5ntIxIPhCn7h01zDuQd40FTOWuEHDq7PHVunM8GYjQCYGY7yYGp2AirquoCFAMXZsmc21gAa6CNTNdUqVSkYqVKlRCKlSpUQipUqVEIqruI8IW+QXJMEQPux3XyaY8XpVjSohOUWABM+p70goG3feuqVEJUcw8ON2xdyKDcIBAPcocwHp5T61lHJJu4DEu4snEWLoyMwIDKMxOoY6ODoymtuquxnAsPdYu9lGY7tEE+8b/ADqt1YnKmW12AAqw4mQYvme3gcTpb6yZCrgXMrhQQUMroLghtP0mtK4keqLF60oLMuZQdWaV1SZhQAZLeYA71M4pypg8QqLdsIQnwwIgbxpGnpXHHOBrcQi0Om7kBmQlfCTrIBEiNDXFrwu0yVlitgqMHvKFr9u4xDtmVpi0bZzgwB4dZ7H4R86lNylZx2DC3QUZszI4jMgfYT38MSNpq2wvB3t2goZQ0ZZQZVRSfFkWTBPqTrHlVzbQKABoAIA9BXKqvLOQZw3NkEcSrGNGGIt3mAXa3cP2oHwn+8D8R86sMLiUuLmRgy+Y9KZu8PD3M7kmIyDbLBkxHcnf0EVMq6UxUqVKiEVKlSohFSpUqIT/2Q=="/>
          <p:cNvSpPr>
            <a:spLocks noChangeAspect="1" noChangeArrowheads="1"/>
          </p:cNvSpPr>
          <p:nvPr/>
        </p:nvSpPr>
        <p:spPr bwMode="auto">
          <a:xfrm>
            <a:off x="155575" y="-914400"/>
            <a:ext cx="200025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56" name="AutoShape 8" descr="data:image/jpeg;base64,/9j/4AAQSkZJRgABAQAAAQABAAD/2wCEAAkGBxQREhUUExQWFRQXGB8bGRUYFx8fIRwgGRsaGB8eHR8dHCghGxwnGx8eJDQhJSk3Li4uHiAzODYsNygtLiwBCgoKDg0OGxAQGjIkICQ0LDAyNzQtLC80NTI0Lyw2Lyw0LSwwLCw0LDQsLiwsNDUsLywsLCwsLCwsLCwsLCwsLP/AABEIAKAAqAMBIgACEQEDEQH/xAAcAAABBQEBAQAAAAAAAAAAAAAGAAMEBQcCAQj/xABAEAACAQIEBAQCCQIEBAcAAAABAhEAAwQSITEFBhNBIlFhcTKBBxRCUpGhscHRI2IzcuHwQ7LC8RYkNGOCkqL/xAAaAQACAwEBAAAAAAAAAAAAAAAABAIDBQEG/8QAMBEAAgIBAwIEBAUFAQAAAAAAAQIAAxEEEiExQQUTIlFhgZGxFDKhwfBCcdHh8ST/2gAMAwEAAhEDEQA/ANxpUqVEIqVKlRCKlSryiEg4/iqWg/2mtqGZARmynvr2qrucyKL5tG5aEXABDalMhZiQdN9NDrrpTXH7B61sXGzoc7gZfEMoXwyPiXWcsdu9VP1sXV6fgfNcA6cBl6c+KRrpl7wNSBS9l+xsYlqVbhnMN8HiOogfKVB2DCDHYx2mu799UGZ2Cr5kwNdB+dZ9e+kOzgbYtEPfdHKmPsorRLMR4iF7DUx86uuL4m5fCsgyWihYXHaZ08JVZAzGdMx08qZwdobHWU5GSM9JYYnj0sUsLnYbu2iDfvu22wHzqGnMVy0A19bbIft2pEe6v9n+4HTyqjtYgKwFq7aBJLC3nDB0cLlKkkEssREj9Kh8f4lZthjduqbpRkUEjTOIYkKSLYgaAkknvtSjPZv+EvAr28w2wvHheuIltCQ65w7SBk2JGmrBoEDzmauaA+A461d6hw11br2XDqimWZYhyNiMykCPvLvrT3OXNNg2MtphdusxVMrfAwHxHvpP4+xpljtGTKlG7pC/60vU6eoaJGm4G8H0kU6rAiQQR5isi/8AFmJNw3GyMwUr/hlQQ24Dqc2hG+sHtRNytzAXt5cyWshXP1ZZma6SNIIBUts/mIIqtLlc4Em9TKMmHNKm7N5XEqQRrqPQwfzpyrZXFSpUqIRUqVKiEVKlSohFSpVFx+PSyAXMSYAAkk7wAPSiEFuPcx3TcFuwMqT4rvfQwY0071xwHmd5UXM7K5yiR4lbtsBIP7jzqiu4q0l9syKwBIy3NA6ElgJ1hh6+tdcTuNjLjvZGQEhpOoOQQFkaZmPcbAClA1hfr36fCNlUC9O3WOc3cTxYx9i2BcFhyCqpbDOhHhJ8OYgazB3BNBWO+kDFMmQG3bY6M1tYY9juTB/OtD5Nw31hVuMAqAEXAzkM4P3wPUa5juDpWW4vgbG5f6eT6slxgMSzBLREkiHPxGOyzsa1aFoY5sA4mXcbVHoJ5hT9GHAMPj85xJNw2AFt2SSIR5bMfveKQPKD50S/SDyW+JXDphlzBXMi45KqIBB1mBpED0rOuAJiLVxbmBe7duPKZ0t9K1G7DqXQS+gkEJFE13gPFcRrcxvQ9FuXXP5Mi/lSGt8R0tNnNgH89pZVUxrwwgnzVy+MFe6BYO0BmhIAzagCSZ96ruHYcPdt29FV3VSewzHLOnvRHxrkDKepd4gzPpm8EtHmAbhYx+lCmK4FdVz0MQzqD4WZMsxqCJJpWvX6e07lb9DEbtLsbJbA9prHDvo4xFtrzda2rvbKqyg6ElfYiQDr2oFx/DHwd8I6jq29hI1U9pHp/NW1j6ROM2bbF7Nm+sR1FBlfUgHX8KpuE80rfW6L9zJmtkG70Q7ZswIZysN566Cr7Ct3KnM9D4XqEoUrwVP1+Ul8D5j6f9G9YfE21JKFGy3EDGY8mWTsSIMwdaLOWcMb2MZsPZRUVGLJc8QGbLlDH75yk+kGhy5yjfe89u0ovhBmW4CsMp0BEMYJM6T2NT+R+B4lcaFCvYyDO+ZWAMGADBEyTvOwNQBbcMiO36XT+Wz1Wg8Zx3mm8Mxl/qPaeyqhMoHTIy5WkzrGoGmUDtPcVeUAYvnK5hR1L1q3N8A28rncQviBHwhfESDVbhefLlm8WvS9o/FC5WEAAFRJBUamJnWZNWLqa2AIPWZAqY9BNRpU1hr2dFYCAwmNO/tTtXyuKlSpUQipu/OVsszBiI3jtOn405XlEIE2mxVjEW7Ny8AHlupqVGck9NgYUNm0VvteIQMutxjuD9dPBeLXFYQ76qCDqMqwNpFecw8WQK9lbdy8WBVumisEkfazEKSN8szWdfR9xe5grzWL3UUkgsj5iTMguAZ1PxSN9Qa6uGzg8xmrTmxGYdR294Rcx8uXcMbeJtu1zIP6+YwMoIggDQRLfKu8di1tAFpJJyoiiWdjsqjuf++1XvE+abVu2zNaush0iFls3hChS2ZixMAR3rNeNcWbAZLNs9TiV5cgacwwdon4V+9ciAW0zFZMAAVEsF5MXII6zvFcXLTaKLev3Cf/ACYf+jaCsQHxTj/FY9l220MTUwcPw6Fb+OvDF3xogZYt2/7bNvYD5SYqLwbg/Tti3ZUWbY3Yw1xz3ZjsD+MVLt4RbbHLq3dtyfmda8rr/EzaSiNhfh1Pz7fKG8JzjMefj117y5bYARGIzyIzkDYanQHyqk4ti77Oepec+QQ5Br6Az+JqVexQt3XnfKgC/wD2P70PW+NJibjhTLLuPy086VqqP5lXgARLWXMUIzz8JLw95rc5GKzvBIn3PeotrwnL2Oq/uPl/vanqicUxKW7ZZ2ygHQx37UxWCx2+8yAWc46yYB5V2/ALLBWYQXMi6nha2x0EHup8j39654TiVdRcB0KkgzGsV7axuXwllKtoVLCDP6VwGxG9PEc0rCo+vvx/aR+FcSxHBrxysotuRNzL/TeNuqo1RtSM6+eoNajw3nI44G1aTo3Qs3M7BoUj4rUH+oCdm0A7jtWf4vE22Uo7oxXwmSDmU7H9j60OWMSMJcRRdi1M2roMtYby9UPkdO1aVWqutrKdG98TUVsHmaZzTw1WvYWTkRUe2GiYPhMH3A//ACaGcTwp1JsrFy5cOVQDMlhAOwgbn2BNFvBOPW8faa26q99YDWkO57Op7KY3+zqKnHgz2iDbtXEvSAtxWzgSRO0aR5gUroTaiCuys8HGZoC0AZBhNw/Drg8OFZjltqMzEk7AAxOw9Kl4bFrczZTOVipPaRuB5wdPeaouY8feW2LPSUvfPTVleQJBzMQQDouoA3MCRNW/C+HW7CAW1I8IEkkkgbTPufxNelAxEpNpUqVdhFTOMzdN8nx5Tl94MfnT1eUQmf8ADGQF2V1gokJduZAVUGWBMjOLhcOInae1DPPtwOmHLBepmfLE62oGpzawWiJos+kmz9Xs/WLKEMW8bAAqJ/4jg6abSBO2oFZwuBvYpL2Ie4xIy2xcYTnuOcqoPJVmTG341CqoI3mHgCbPh+E/9DthV/mJDwKm0j40gLbtSLZiSznw+HsDPhB99KveWuBtbK9Uk3nm9ec7z8Krr2En8K7x4R8VhMIn+BhE6rf3N8CT+be5q9sYhS91ie4QeyiT+bflXnPFdc75A78/sB+8ztRf+Itaxz1nYcsQiaCnMYekgyCJMZqgW8ctpxMsxHwLqff0Hqak3H6gPUfIp/4dvU/N4/ID515/yyCCekSzuzzBnHXlDXQx8RywNzt5b0Jct8HuYc3CQDmgAkxoCTMamT5UU43D9O44UQhyn1M5t/XSo9bdd2xCq9DiZNztWSnvGsjHd4/yrH6zVPzRwx71kC3LMGBgt2g/Kr2lRXc1bBh2i6WlGDCVXCOHCyiIwBJXUxMMNx+H6Vb2FAYEQsHeP4pnEKSum41HuKcQyARsdaLHZ/Ue86bCTvkriHEpXNk8SzMHQg7j9/lUO9fS6jI4lWEEGk7gbkD3NU9i+oGWRpoPbtRVXxkdo2mssPJGZZcrcauYdwV8d/C7f+9aO6n1IHyYA1u1/i6HCNibTBkNrqI3nKyK+b8ViRbuW7wJ8JyuYPwt/Bot4NxiFfC3L5t2ZDIjCAysZZZPYONvI1vpbto8zv7R6q4uOFhry7iMt6b98lUtw3VacxYhgFnWZXMY/toqwXH0u5IEBiRJI0gDf/5EKB3M0GcJSSDHjLu2hhjkbLlU+iEGJ1BNeYy50ibqqUvKWYMWALovxqY3O8dxpsd+aa07BnmNonpGZplKo+BzZFzCD5f7J/WlTsjI/G+LW8JZa7cmBAAAksToFUdyTQqecHdWc/0YBItnws0eRZCGPoIpjmjFNdxdxQZ6CKEU9muBiWPyAAPbxedU2KtKzMjaq1uXHkQRlYeR3/AeVJW6oq+0COVaXcm4mN8Px93F4tDdTqu8/wBHN4cukg9so843J+9V/wA5oiXsHhraqlu2ty8VGgERbTT3dz8qEeV+JvadHR1R7iATlzFjuF1ICgnXNXOK48+KxD3bwUMlq2gyzrJd9Ae500pqivzxsY9cxHWWeUhOMyHy5iVe/i7hOr3SA3bJaGUfnJr3E8dt2bYa5cFpXLMDEs4zfYXyiPEfwql5SaLa3HGYZmbJ2kkmT5maHOOcGxOIc3YDLlGUA9gNgPOsH8NVZqGDnjj9O0WW2tuCcETSOW+KWcTaL2QwXNDZtyRrJOs71Mx2MFsaQWOw/eg36NuO2ha+rPCXFYkT9qf+oeVXfFcVbZpRs57hdYj12rO1GlK6llwcdv8AsLWNakr17SPfvs92WO67ex/1qYeHOFzGB6ExTWCwrlrdwkICxURqdRMydBt5UUJwJYDnxN5v4vwnb5VXfcleBmVVaQ2jfZyYGNd8gx9QNPxOleS57KvuZP4D+aLruk5thvNDN1gSSBA7Cp1XB+giup061KCD1kfpN3c/IAfyaasYZYIImCRqSdNx+RqVTS6O3qoP4Ej+KvDnBioY4lXxni9vCMim2CGBJIgQBp5a0rN4MQymVZdx6f8AeqLn68DctqN1Uz8zXHKDmGHYOPzDfxWmNOPw4s7x7yB5IfvCvE8O6li4D3QwPlNdIhxNvCNmC51yMWEiCub9U/Op2Au5hBprlcKLOCkBlW/a0Oog3Qv6GqNKxIKn3+4M0NPsRcr8oYLcYQRb/p3fEouAhXKQMyMDmRgI1jUe1WnALaYi507yhNc4STc6nTgibjawNDlj51e893FGHysBLN4XkDIQCQwkb+nfWq7lNAwd7P8A6hIW5njK8jNlWCcgHbynWafrq8u4IG4jAWwLn+mGtKq3hfF1xHwo4AJBLAAAjcb6+40NKtGRg3zXwacSLqvkLpBMEhsu4MEGQIIjWM/lQbx2xcRugOmFcgE22JzlyB8TRA7TWxYnDrcXKwkfmCNiD2I86CuY+V8KL1tn6kXmyuA2VdozCBAbMQSO8k9qospVjnHMuS5lGM8QIvoLCut8dItAyMIdip2nYJlmdYOmlQ+DBWu32GsMoB9MvbtPrW7vh0ZMrgOoH2tdtJM9/Wsi5ltouOufVgq27lpGDRoShdGKDZtxrt705olC3LM/xEltO3ygbwGEslSYyO66+jGpWFuEouVfsjxNoPkNzTGEw4tYq+h1JIuKx3htD+YqZhRCx5Ej8/4rzWvTyrnXHeZNhGSffBg/zHy8bn9W2ZujUgCM3t6/rU3kzj9q8RZxHgujRTsG9COzfrV0iyQPM17zNyMmNzPaIt3wO48L/wCbyPrVI1dbr5V5x7H2j+jPmrhxnHSFpw5FtmK/4ZDxH3DJH4TRE0fKsV4Nz5iuGscLjrTXEAiGMOAdNG2cR5/jR3y7z1gr1m2rX1R8oUrc8J003229ayNb4ZqEXIG4Z4I54M3KWUDEkcTQPnEwPP2oUoqxBVicrKwPdSDv7UO8Te3hVJe+iyPhO5+Xep6VW/LjmZGtqa7GB0zI9UHMXHlw5AWGuQRH3ZiCfX0qr4nzY9w5MOpE6Zt2PsBtXXBeXyrLcvKWYn4G0GxMknUn5Vu06QVeu76ROvTCv1W/Sc8E4OzHr39WbVQf+Y/tV3dCqQdBLSe06GnbxZjJIHov8n+KaFsZx6CZOu5j9qi9psbJPylb2l2yTO+uRqo27nQfzTvA7R+q4ZpObqWyvkD1QRp3+dQuL3ctlyNyIHu2lXXD1VHw1osFC+IyQNLax/zsPwpjT1MaHtXtHPD2BZUP9R+3WFXMXMF3E5bblR02JDKILNHcGcoUHtufKNZn0ZcRS3daw6APcMrc0J0X4JgeEgSD6MDQ5iI6jZGD5jmAnzifeD+tXfIvCnvYpbsQlrUsNpggKD3OpJ8oHnRpbGZwx5M9HeiqhA6TUMLhEtiEULoB+G0+dKn6Va8zJy4MGDBjQ1inNnE3xF1xcdAgYgqJCsbZKZiCdSfXYQNd622su515ebDNdxCjNh2Jdo3Qn4pHcE6yPM1RqN230y+jbu9UFeXeJEXCqEiybiqUEhLit4ZI2MN+Whoh5vtQ1m/2Qm25/tuRB9g6j8TQ/wAJwV3pPesWmUWLqKLdwNmZrmxgxCqTMdye0anvKvDUx1i6uMtnrao9snQBpysgGgkbHUyN9KzhVaNZXYrYC9s9flLtQqPS6EdeJmXMpCNaxKkEIclyCPgbv8j+tercAciRDAMNfkf2q5xPCum9zDYhVa4ggtlAzoZC3B5ZgNfIgihWxa+rt0HALW/FbaPjTv2+ICtTxnSCwDUL0PWeRVeDWeq/aWyYtFIOZdDO9XljjVpvhLT5BSf0FUqgdo+Vek15GytH6iWUanyeMZEu+L5MXb6d7DtcA2JAUj2JMigXE/R3nukW36QgEK5z6GRoRHcfnRNbxrrsx+etNYvGuxQk+amNNG/1Aq3TW3U+ms4H1j419Z5OYKv9Gl8HS7bI89R+1ScJ9GTEzdvgDuEUkn5kwKK+HYvIYYnLU+7xNBtLewqT+JazoD+kuW9HTeDj+8Y4NwCxhVItIJO7Nqx+f7CoPH8Kq5Mpgltvkal3+OhRohn3/wBKHsZxUswkgnNMDU7EVRQt72b3Moayp/zHM4ptG+JjtO/oP9Zri9eIBMBfKfPtp/rUK7cCLJ8c6Ip+03oK0a6i3HvM9K8x5T176KkMtvxtrpJ0UHT3NaV9FGItLcu3LxHUvELaciFyLOgnYsxJ9Rl8qA+G4AqOjPjbxXn8p7D1I0HpJoqwnBL95Q9pALZWFlgpKzqVB7EaTXratNXRpgrtj/MsrtcWgVLux9v9w3+kLD5zazL/AEwtzM0SAZt5Z002J+VLlC22FsKGzpbF3IitsVaGB8WqwSR6xWb8xpevFMPc6hulwoS5LRm8Ig6jL3kftWp4/h4sWj1l6uHQCVVm8IHcISQ0aGAdOwpOzRrVZ5gbOfbpNejWG5Nm3GPfrCa24YAggg6gjvSqJwrEo6eBmYD72+uo7bRSolkm1W8XvWWt3UuFDlTMyE6gDUEjfcb1ZVWcW4QL7W2JAa2ZUlQddNdfSdPWewohB3hpsdC7adblrPCtdKuZIUakmQGUnY9xTnCeL4PCveVr6lyw8bHVxEgA7GCWEDaiDFYXp4cpbZkyr8QGZtNTvux8/M1jfHeCX1Zupem5cAzTbJABIeEOaWJ0mdvmKodUT1gDIl9KhztY4hl9LF+10bLoV+s5j0nBnw6ZwY3Q6AjzjuKz2708cmQ/076eJfND5r95DUa/hDbG4YACYEEDtI8qn8H5SvY8gImVQf8AGMgL7Eak+gqdGuYHYRlT2j2p8D0tul85bNrr3/bEq+HYhkboXxkur8Pk6+a+ftU9rgG5A9yKjc9cAXB3Pq7N9ZhQwuDwuh2g6kGYmRHbQ1SYbFtbgLF5fQAXF/zKR4vcUlrPCcnzKuh7TydujYc4/wAQh+tJ94H21/Subz5lICsZHlHtvHeoOG4qtz4bkny2P4U6znuTWQath5ETK7TyI8uKJAOUCfNvx0ANNvfc/aA9l/k/tXnD8K1y5017+KfId/z/AFq6ucsvPhdSPmKg711tg4ly6exxlF4g8bQPxS3ua8ukDLsBP7GjDDYa1g7Za86Kx3djEegmhq/xRbl5BhbZvXGJIuOnhMCJS2ozOdZmIq3Tl7mwqnHv2jiaB8As2PhK7iLFcodGAMFVjxOTooVd/wDYq15R5Zv4zEMAALqwGJErhlM6EfauGD4fTWKhk3rV1y4ZMUfDduuQbgP3UiVtLB7Ek+Yq35D5oTht52dC1t0ykIRmBBkGCfFud/OvS6XRmlN56zQTwzCbu33l7zzwOzhzbw1j7NlmuEkF2ZiAGPqYaT7VN5n5jXDWkuWVci7aC23AHT2gS26lZ2jWB5Gh7jeOscUxq5VbDNdBHUuNnkgSsoPhEAjRu9aZhLGDt2VV3XMqgNBZc5/yiCxJ9Jq7VIHrUHqJXRXZRexYcHEY+jx7ly2bl3VgiW2bfM1svmIPfQjX3orxNhbi5W2kH8CCPzFe4e2qqFQBVA0UCI+XanaoVcDEuY5OZxatBRCgAeQ9TP60q7pVKcipUqVEIqz/AJ34eUxFu+9s3LE+IL6iCD5HYjsdq0CvCKiyhhgySttOZk3HsNbxb2rOBtFFVLmZmER1Mslp1gZdz3gCqXlZ3u3DhFu3CHQkqpyBSu+Uz4mg94GnrW23MKuRlCqJHdQR6SO9DXBuWbOAc5VkXyysx3k+JRP2QfEIGm1VeThtwMZTU4ras9/vMywPKa52W5cL5dzb8InvBMkie/eKqOZuXxYgz1LR7sBKnWAfMGDr6GtK5h4e+HvBVzN1WLKQoJLMQCpEiYJkQdBvtXNvld7nUa6qhUzHplc5HwXAdNM8yAIO53mu1anUC/1ciWl6/LHvIHDuQeF8Sw63TYuYZ1UZwrkZdJkZpBBGoMVlB4fdQl7D31syShuJPhnwk6RtrtRZ/wCNsfh1u2XRgl7MBbu2yGTqTopgFm177xXOE4KzN0zirhv5ZKWkLFAok5mzDYe1RucHjE5VpUGTYBiVfLNjiGMxCWrF9Axkl8ggLGpMDUbaUcX/AKOcef8AH4utte+W3H/UtWXI99cISoQ38VeIz5EjwKpKMTsJJ1JjvuRrV8d5GxDYl7hKItx5U5y5lxLIJAJAIJnTTYV2qilhuYD6SIqqawqDsA+czlOCKGLOzXHBIzHvB31k6/vR9ylxo8Mwdy8mH6hu3spuFoCwqhVYwWJJJ9KsLPKNhlZS1zMvxOSA3kX6cT057ztQb9bfDG7ZYAkgo9ttVEbtHy3ETprpT9b1WDCD/c0fLouTy6hyP1lheFzH4pL11Aq3mGc2hoAmhnUlSRpJ3o7tYG2bJt3UsrbuqrpbKgIEYfADpJGktvrNEnBOGW2wVtBaWyHtqxVOzEBpk6kg6yarfqeKsr0gvUTtlVGHuA7Dp+3iA7eVKX7n4Pb2mW1xJx2EHuW+RsNcuN/VebDqy9NliD4llozEggiSZ09aKrWAv3b2XE5ntIxIPhCn7h01zDuQd40FTOWuEHDq7PHVunM8GYjQCYGY7yYGp2AirquoCFAMXZsmc21gAa6CNTNdUqVSkYqVKlRCKlSpUQipUqVEIqruI8IW+QXJMEQPux3XyaY8XpVjSohOUWABM+p70goG3feuqVEJUcw8ON2xdyKDcIBAPcocwHp5T61lHJJu4DEu4snEWLoyMwIDKMxOoY6ODoymtuquxnAsPdYu9lGY7tEE+8b/ADqt1YnKmW12AAqw4mQYvme3gcTpb6yZCrgXMrhQQUMroLghtP0mtK4keqLF60oLMuZQdWaV1SZhQAZLeYA71M4pypg8QqLdsIQnwwIgbxpGnpXHHOBrcQi0Om7kBmQlfCTrIBEiNDXFrwu0yVlitgqMHvKFr9u4xDtmVpi0bZzgwB4dZ7H4R86lNylZx2DC3QUZszI4jMgfYT38MSNpq2wvB3t2goZQ0ZZQZVRSfFkWTBPqTrHlVzbQKABoAIA9BXKqvLOQZw3NkEcSrGNGGIt3mAXa3cP2oHwn+8D8R86sMLiUuLmRgy+Y9KZu8PD3M7kmIyDbLBkxHcnf0EVMq6UxUqVKiEVKlSohFSpUqIT/2Q=="/>
          <p:cNvSpPr>
            <a:spLocks noChangeAspect="1" noChangeArrowheads="1"/>
          </p:cNvSpPr>
          <p:nvPr/>
        </p:nvSpPr>
        <p:spPr bwMode="auto">
          <a:xfrm>
            <a:off x="155575" y="-914400"/>
            <a:ext cx="200025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58" name="AutoShape 10" descr="data:image/jpeg;base64,/9j/4AAQSkZJRgABAQAAAQABAAD/2wCEAAkGBxQREhUUExQWFRQXGB8bGRUYFx8fIRwgGRsaGB8eHR8dHCghGxwnGx8eJDQhJSk3Li4uHiAzODYsNygtLiwBCgoKDg0OGxAQGjIkICQ0LDAyNzQtLC80NTI0Lyw2Lyw0LSwwLCw0LDQsLiwsNDUsLywsLCwsLCwsLCwsLCwsLP/AABEIAKAAqAMBIgACEQEDEQH/xAAcAAABBQEBAQAAAAAAAAAAAAAGAAMEBQcCAQj/xABAEAACAQIEBAQCCQIEBAcAAAABAhEAAwQSITEFBhNBIlFhcTKBBxRCUpGhscHRI2IzcuHwQ7LC8RYkNGOCkqL/xAAaAQACAwEBAAAAAAAAAAAAAAAABAIDBQEG/8QAMBEAAgIBAwIEBAUFAQAAAAAAAQIAAxEEEiExQQUTIlFhgZGxFDKhwfBCcdHh8ST/2gAMAwEAAhEDEQA/ANxpUqVEIqVKlRCKlSryiEg4/iqWg/2mtqGZARmynvr2qrucyKL5tG5aEXABDalMhZiQdN9NDrrpTXH7B61sXGzoc7gZfEMoXwyPiXWcsdu9VP1sXV6fgfNcA6cBl6c+KRrpl7wNSBS9l+xsYlqVbhnMN8HiOogfKVB2DCDHYx2mu799UGZ2Cr5kwNdB+dZ9e+kOzgbYtEPfdHKmPsorRLMR4iF7DUx86uuL4m5fCsgyWihYXHaZ08JVZAzGdMx08qZwdobHWU5GSM9JYYnj0sUsLnYbu2iDfvu22wHzqGnMVy0A19bbIft2pEe6v9n+4HTyqjtYgKwFq7aBJLC3nDB0cLlKkkEssREj9Kh8f4lZthjduqbpRkUEjTOIYkKSLYgaAkknvtSjPZv+EvAr28w2wvHheuIltCQ65w7SBk2JGmrBoEDzmauaA+A461d6hw11br2XDqimWZYhyNiMykCPvLvrT3OXNNg2MtphdusxVMrfAwHxHvpP4+xpljtGTKlG7pC/60vU6eoaJGm4G8H0kU6rAiQQR5isi/8AFmJNw3GyMwUr/hlQQ24Dqc2hG+sHtRNytzAXt5cyWshXP1ZZma6SNIIBUts/mIIqtLlc4Em9TKMmHNKm7N5XEqQRrqPQwfzpyrZXFSpUqIRUqVKiEVKlSohFSpVFx+PSyAXMSYAAkk7wAPSiEFuPcx3TcFuwMqT4rvfQwY0071xwHmd5UXM7K5yiR4lbtsBIP7jzqiu4q0l9syKwBIy3NA6ElgJ1hh6+tdcTuNjLjvZGQEhpOoOQQFkaZmPcbAClA1hfr36fCNlUC9O3WOc3cTxYx9i2BcFhyCqpbDOhHhJ8OYgazB3BNBWO+kDFMmQG3bY6M1tYY9juTB/OtD5Nw31hVuMAqAEXAzkM4P3wPUa5juDpWW4vgbG5f6eT6slxgMSzBLREkiHPxGOyzsa1aFoY5sA4mXcbVHoJ5hT9GHAMPj85xJNw2AFt2SSIR5bMfveKQPKD50S/SDyW+JXDphlzBXMi45KqIBB1mBpED0rOuAJiLVxbmBe7duPKZ0t9K1G7DqXQS+gkEJFE13gPFcRrcxvQ9FuXXP5Mi/lSGt8R0tNnNgH89pZVUxrwwgnzVy+MFe6BYO0BmhIAzagCSZ96ruHYcPdt29FV3VSewzHLOnvRHxrkDKepd4gzPpm8EtHmAbhYx+lCmK4FdVz0MQzqD4WZMsxqCJJpWvX6e07lb9DEbtLsbJbA9prHDvo4xFtrzda2rvbKqyg6ElfYiQDr2oFx/DHwd8I6jq29hI1U9pHp/NW1j6ROM2bbF7Nm+sR1FBlfUgHX8KpuE80rfW6L9zJmtkG70Q7ZswIZysN566Cr7Ct3KnM9D4XqEoUrwVP1+Ul8D5j6f9G9YfE21JKFGy3EDGY8mWTsSIMwdaLOWcMb2MZsPZRUVGLJc8QGbLlDH75yk+kGhy5yjfe89u0ovhBmW4CsMp0BEMYJM6T2NT+R+B4lcaFCvYyDO+ZWAMGADBEyTvOwNQBbcMiO36XT+Wz1Wg8Zx3mm8Mxl/qPaeyqhMoHTIy5WkzrGoGmUDtPcVeUAYvnK5hR1L1q3N8A28rncQviBHwhfESDVbhefLlm8WvS9o/FC5WEAAFRJBUamJnWZNWLqa2AIPWZAqY9BNRpU1hr2dFYCAwmNO/tTtXyuKlSpUQipu/OVsszBiI3jtOn405XlEIE2mxVjEW7Ny8AHlupqVGck9NgYUNm0VvteIQMutxjuD9dPBeLXFYQ76qCDqMqwNpFecw8WQK9lbdy8WBVumisEkfazEKSN8szWdfR9xe5grzWL3UUkgsj5iTMguAZ1PxSN9Qa6uGzg8xmrTmxGYdR294Rcx8uXcMbeJtu1zIP6+YwMoIggDQRLfKu8di1tAFpJJyoiiWdjsqjuf++1XvE+abVu2zNaush0iFls3hChS2ZixMAR3rNeNcWbAZLNs9TiV5cgacwwdon4V+9ciAW0zFZMAAVEsF5MXII6zvFcXLTaKLev3Cf/ACYf+jaCsQHxTj/FY9l220MTUwcPw6Fb+OvDF3xogZYt2/7bNvYD5SYqLwbg/Tti3ZUWbY3Yw1xz3ZjsD+MVLt4RbbHLq3dtyfmda8rr/EzaSiNhfh1Pz7fKG8JzjMefj117y5bYARGIzyIzkDYanQHyqk4ti77Oepec+QQ5Br6Az+JqVexQt3XnfKgC/wD2P70PW+NJibjhTLLuPy086VqqP5lXgARLWXMUIzz8JLw95rc5GKzvBIn3PeotrwnL2Oq/uPl/vanqicUxKW7ZZ2ygHQx37UxWCx2+8yAWc46yYB5V2/ALLBWYQXMi6nha2x0EHup8j39654TiVdRcB0KkgzGsV7axuXwllKtoVLCDP6VwGxG9PEc0rCo+vvx/aR+FcSxHBrxysotuRNzL/TeNuqo1RtSM6+eoNajw3nI44G1aTo3Qs3M7BoUj4rUH+oCdm0A7jtWf4vE22Uo7oxXwmSDmU7H9j60OWMSMJcRRdi1M2roMtYby9UPkdO1aVWqutrKdG98TUVsHmaZzTw1WvYWTkRUe2GiYPhMH3A//ACaGcTwp1JsrFy5cOVQDMlhAOwgbn2BNFvBOPW8faa26q99YDWkO57Op7KY3+zqKnHgz2iDbtXEvSAtxWzgSRO0aR5gUroTaiCuys8HGZoC0AZBhNw/Drg8OFZjltqMzEk7AAxOw9Kl4bFrczZTOVipPaRuB5wdPeaouY8feW2LPSUvfPTVleQJBzMQQDouoA3MCRNW/C+HW7CAW1I8IEkkkgbTPufxNelAxEpNpUqVdhFTOMzdN8nx5Tl94MfnT1eUQmf8ADGQF2V1gokJduZAVUGWBMjOLhcOInae1DPPtwOmHLBepmfLE62oGpzawWiJos+kmz9Xs/WLKEMW8bAAqJ/4jg6abSBO2oFZwuBvYpL2Ie4xIy2xcYTnuOcqoPJVmTG341CqoI3mHgCbPh+E/9DthV/mJDwKm0j40gLbtSLZiSznw+HsDPhB99KveWuBtbK9Uk3nm9ec7z8Krr2En8K7x4R8VhMIn+BhE6rf3N8CT+be5q9sYhS91ie4QeyiT+bflXnPFdc75A78/sB+8ztRf+Itaxz1nYcsQiaCnMYekgyCJMZqgW8ctpxMsxHwLqff0Hqak3H6gPUfIp/4dvU/N4/ID515/yyCCekSzuzzBnHXlDXQx8RywNzt5b0Jct8HuYc3CQDmgAkxoCTMamT5UU43D9O44UQhyn1M5t/XSo9bdd2xCq9DiZNztWSnvGsjHd4/yrH6zVPzRwx71kC3LMGBgt2g/Kr2lRXc1bBh2i6WlGDCVXCOHCyiIwBJXUxMMNx+H6Vb2FAYEQsHeP4pnEKSum41HuKcQyARsdaLHZ/Ue86bCTvkriHEpXNk8SzMHQg7j9/lUO9fS6jI4lWEEGk7gbkD3NU9i+oGWRpoPbtRVXxkdo2mssPJGZZcrcauYdwV8d/C7f+9aO6n1IHyYA1u1/i6HCNibTBkNrqI3nKyK+b8ViRbuW7wJ8JyuYPwt/Bot4NxiFfC3L5t2ZDIjCAysZZZPYONvI1vpbto8zv7R6q4uOFhry7iMt6b98lUtw3VacxYhgFnWZXMY/toqwXH0u5IEBiRJI0gDf/5EKB3M0GcJSSDHjLu2hhjkbLlU+iEGJ1BNeYy50ibqqUvKWYMWALovxqY3O8dxpsd+aa07BnmNonpGZplKo+BzZFzCD5f7J/WlTsjI/G+LW8JZa7cmBAAAksToFUdyTQqecHdWc/0YBItnws0eRZCGPoIpjmjFNdxdxQZ6CKEU9muBiWPyAAPbxedU2KtKzMjaq1uXHkQRlYeR3/AeVJW6oq+0COVaXcm4mN8Px93F4tDdTqu8/wBHN4cukg9so843J+9V/wA5oiXsHhraqlu2ty8VGgERbTT3dz8qEeV+JvadHR1R7iATlzFjuF1ICgnXNXOK48+KxD3bwUMlq2gyzrJd9Ae500pqivzxsY9cxHWWeUhOMyHy5iVe/i7hOr3SA3bJaGUfnJr3E8dt2bYa5cFpXLMDEs4zfYXyiPEfwql5SaLa3HGYZmbJ2kkmT5maHOOcGxOIc3YDLlGUA9gNgPOsH8NVZqGDnjj9O0WW2tuCcETSOW+KWcTaL2QwXNDZtyRrJOs71Mx2MFsaQWOw/eg36NuO2ha+rPCXFYkT9qf+oeVXfFcVbZpRs57hdYj12rO1GlK6llwcdv8AsLWNakr17SPfvs92WO67ex/1qYeHOFzGB6ExTWCwrlrdwkICxURqdRMydBt5UUJwJYDnxN5v4vwnb5VXfcleBmVVaQ2jfZyYGNd8gx9QNPxOleS57KvuZP4D+aLruk5thvNDN1gSSBA7Cp1XB+giup061KCD1kfpN3c/IAfyaasYZYIImCRqSdNx+RqVTS6O3qoP4Ej+KvDnBioY4lXxni9vCMim2CGBJIgQBp5a0rN4MQymVZdx6f8AeqLn68DctqN1Uz8zXHKDmGHYOPzDfxWmNOPw4s7x7yB5IfvCvE8O6li4D3QwPlNdIhxNvCNmC51yMWEiCub9U/Op2Au5hBprlcKLOCkBlW/a0Oog3Qv6GqNKxIKn3+4M0NPsRcr8oYLcYQRb/p3fEouAhXKQMyMDmRgI1jUe1WnALaYi507yhNc4STc6nTgibjawNDlj51e893FGHysBLN4XkDIQCQwkb+nfWq7lNAwd7P8A6hIW5njK8jNlWCcgHbynWafrq8u4IG4jAWwLn+mGtKq3hfF1xHwo4AJBLAAAjcb6+40NKtGRg3zXwacSLqvkLpBMEhsu4MEGQIIjWM/lQbx2xcRugOmFcgE22JzlyB8TRA7TWxYnDrcXKwkfmCNiD2I86CuY+V8KL1tn6kXmyuA2VdozCBAbMQSO8k9qospVjnHMuS5lGM8QIvoLCut8dItAyMIdip2nYJlmdYOmlQ+DBWu32GsMoB9MvbtPrW7vh0ZMrgOoH2tdtJM9/Wsi5ltouOufVgq27lpGDRoShdGKDZtxrt705olC3LM/xEltO3ygbwGEslSYyO66+jGpWFuEouVfsjxNoPkNzTGEw4tYq+h1JIuKx3htD+YqZhRCx5Ej8/4rzWvTyrnXHeZNhGSffBg/zHy8bn9W2ZujUgCM3t6/rU3kzj9q8RZxHgujRTsG9COzfrV0iyQPM17zNyMmNzPaIt3wO48L/wCbyPrVI1dbr5V5x7H2j+jPmrhxnHSFpw5FtmK/4ZDxH3DJH4TRE0fKsV4Nz5iuGscLjrTXEAiGMOAdNG2cR5/jR3y7z1gr1m2rX1R8oUrc8J003229ayNb4ZqEXIG4Z4I54M3KWUDEkcTQPnEwPP2oUoqxBVicrKwPdSDv7UO8Te3hVJe+iyPhO5+Xep6VW/LjmZGtqa7GB0zI9UHMXHlw5AWGuQRH3ZiCfX0qr4nzY9w5MOpE6Zt2PsBtXXBeXyrLcvKWYn4G0GxMknUn5Vu06QVeu76ROvTCv1W/Sc8E4OzHr39WbVQf+Y/tV3dCqQdBLSe06GnbxZjJIHov8n+KaFsZx6CZOu5j9qi9psbJPylb2l2yTO+uRqo27nQfzTvA7R+q4ZpObqWyvkD1QRp3+dQuL3ctlyNyIHu2lXXD1VHw1osFC+IyQNLax/zsPwpjT1MaHtXtHPD2BZUP9R+3WFXMXMF3E5bblR02JDKILNHcGcoUHtufKNZn0ZcRS3daw6APcMrc0J0X4JgeEgSD6MDQ5iI6jZGD5jmAnzifeD+tXfIvCnvYpbsQlrUsNpggKD3OpJ8oHnRpbGZwx5M9HeiqhA6TUMLhEtiEULoB+G0+dKn6Va8zJy4MGDBjQ1inNnE3xF1xcdAgYgqJCsbZKZiCdSfXYQNd622su515ebDNdxCjNh2Jdo3Qn4pHcE6yPM1RqN230y+jbu9UFeXeJEXCqEiybiqUEhLit4ZI2MN+Whoh5vtQ1m/2Qm25/tuRB9g6j8TQ/wAJwV3pPesWmUWLqKLdwNmZrmxgxCqTMdye0anvKvDUx1i6uMtnrao9snQBpysgGgkbHUyN9KzhVaNZXYrYC9s9flLtQqPS6EdeJmXMpCNaxKkEIclyCPgbv8j+tercAciRDAMNfkf2q5xPCum9zDYhVa4ggtlAzoZC3B5ZgNfIgihWxa+rt0HALW/FbaPjTv2+ICtTxnSCwDUL0PWeRVeDWeq/aWyYtFIOZdDO9XljjVpvhLT5BSf0FUqgdo+Vek15GytH6iWUanyeMZEu+L5MXb6d7DtcA2JAUj2JMigXE/R3nukW36QgEK5z6GRoRHcfnRNbxrrsx+etNYvGuxQk+amNNG/1Aq3TW3U+ms4H1j419Z5OYKv9Gl8HS7bI89R+1ScJ9GTEzdvgDuEUkn5kwKK+HYvIYYnLU+7xNBtLewqT+JazoD+kuW9HTeDj+8Y4NwCxhVItIJO7Nqx+f7CoPH8Kq5Mpgltvkal3+OhRohn3/wBKHsZxUswkgnNMDU7EVRQt72b3Moayp/zHM4ptG+JjtO/oP9Zri9eIBMBfKfPtp/rUK7cCLJ8c6Ip+03oK0a6i3HvM9K8x5T176KkMtvxtrpJ0UHT3NaV9FGItLcu3LxHUvELaciFyLOgnYsxJ9Rl8qA+G4AqOjPjbxXn8p7D1I0HpJoqwnBL95Q9pALZWFlgpKzqVB7EaTXratNXRpgrtj/MsrtcWgVLux9v9w3+kLD5zazL/AEwtzM0SAZt5Z002J+VLlC22FsKGzpbF3IitsVaGB8WqwSR6xWb8xpevFMPc6hulwoS5LRm8Ig6jL3kftWp4/h4sWj1l6uHQCVVm8IHcISQ0aGAdOwpOzRrVZ5gbOfbpNejWG5Nm3GPfrCa24YAggg6gjvSqJwrEo6eBmYD72+uo7bRSolkm1W8XvWWt3UuFDlTMyE6gDUEjfcb1ZVWcW4QL7W2JAa2ZUlQddNdfSdPWewohB3hpsdC7adblrPCtdKuZIUakmQGUnY9xTnCeL4PCveVr6lyw8bHVxEgA7GCWEDaiDFYXp4cpbZkyr8QGZtNTvux8/M1jfHeCX1Zupem5cAzTbJABIeEOaWJ0mdvmKodUT1gDIl9KhztY4hl9LF+10bLoV+s5j0nBnw6ZwY3Q6AjzjuKz2708cmQ/076eJfND5r95DUa/hDbG4YACYEEDtI8qn8H5SvY8gImVQf8AGMgL7Eak+gqdGuYHYRlT2j2p8D0tul85bNrr3/bEq+HYhkboXxkur8Pk6+a+ftU9rgG5A9yKjc9cAXB3Pq7N9ZhQwuDwuh2g6kGYmRHbQ1SYbFtbgLF5fQAXF/zKR4vcUlrPCcnzKuh7TydujYc4/wAQh+tJ94H21/Subz5lICsZHlHtvHeoOG4qtz4bkny2P4U6znuTWQath5ETK7TyI8uKJAOUCfNvx0ANNvfc/aA9l/k/tXnD8K1y5017+KfId/z/AFq6ucsvPhdSPmKg711tg4ly6exxlF4g8bQPxS3ua8ukDLsBP7GjDDYa1g7Za86Kx3djEegmhq/xRbl5BhbZvXGJIuOnhMCJS2ozOdZmIq3Tl7mwqnHv2jiaB8As2PhK7iLFcodGAMFVjxOTooVd/wDYq15R5Zv4zEMAALqwGJErhlM6EfauGD4fTWKhk3rV1y4ZMUfDduuQbgP3UiVtLB7Ek+Yq35D5oTht52dC1t0ykIRmBBkGCfFud/OvS6XRmlN56zQTwzCbu33l7zzwOzhzbw1j7NlmuEkF2ZiAGPqYaT7VN5n5jXDWkuWVci7aC23AHT2gS26lZ2jWB5Gh7jeOscUxq5VbDNdBHUuNnkgSsoPhEAjRu9aZhLGDt2VV3XMqgNBZc5/yiCxJ9Jq7VIHrUHqJXRXZRexYcHEY+jx7ly2bl3VgiW2bfM1svmIPfQjX3orxNhbi5W2kH8CCPzFe4e2qqFQBVA0UCI+XanaoVcDEuY5OZxatBRCgAeQ9TP60q7pVKcipUqVEIqz/AJ34eUxFu+9s3LE+IL6iCD5HYjsdq0CvCKiyhhgySttOZk3HsNbxb2rOBtFFVLmZmER1Mslp1gZdz3gCqXlZ3u3DhFu3CHQkqpyBSu+Uz4mg94GnrW23MKuRlCqJHdQR6SO9DXBuWbOAc5VkXyysx3k+JRP2QfEIGm1VeThtwMZTU4ras9/vMywPKa52W5cL5dzb8InvBMkie/eKqOZuXxYgz1LR7sBKnWAfMGDr6GtK5h4e+HvBVzN1WLKQoJLMQCpEiYJkQdBvtXNvld7nUa6qhUzHplc5HwXAdNM8yAIO53mu1anUC/1ciWl6/LHvIHDuQeF8Sw63TYuYZ1UZwrkZdJkZpBBGoMVlB4fdQl7D31syShuJPhnwk6RtrtRZ/wCNsfh1u2XRgl7MBbu2yGTqTopgFm177xXOE4KzN0zirhv5ZKWkLFAok5mzDYe1RucHjE5VpUGTYBiVfLNjiGMxCWrF9Axkl8ggLGpMDUbaUcX/AKOcef8AH4utte+W3H/UtWXI99cISoQ38VeIz5EjwKpKMTsJJ1JjvuRrV8d5GxDYl7hKItx5U5y5lxLIJAJAIJnTTYV2qilhuYD6SIqqawqDsA+czlOCKGLOzXHBIzHvB31k6/vR9ylxo8Mwdy8mH6hu3spuFoCwqhVYwWJJJ9KsLPKNhlZS1zMvxOSA3kX6cT057ztQb9bfDG7ZYAkgo9ttVEbtHy3ETprpT9b1WDCD/c0fLouTy6hyP1lheFzH4pL11Aq3mGc2hoAmhnUlSRpJ3o7tYG2bJt3UsrbuqrpbKgIEYfADpJGktvrNEnBOGW2wVtBaWyHtqxVOzEBpk6kg6yarfqeKsr0gvUTtlVGHuA7Dp+3iA7eVKX7n4Pb2mW1xJx2EHuW+RsNcuN/VebDqy9NliD4llozEggiSZ09aKrWAv3b2XE5ntIxIPhCn7h01zDuQd40FTOWuEHDq7PHVunM8GYjQCYGY7yYGp2AirquoCFAMXZsmc21gAa6CNTNdUqVSkYqVKlRCKlSpUQipUqVEIqruI8IW+QXJMEQPux3XyaY8XpVjSohOUWABM+p70goG3feuqVEJUcw8ON2xdyKDcIBAPcocwHp5T61lHJJu4DEu4snEWLoyMwIDKMxOoY6ODoymtuquxnAsPdYu9lGY7tEE+8b/ADqt1YnKmW12AAqw4mQYvme3gcTpb6yZCrgXMrhQQUMroLghtP0mtK4keqLF60oLMuZQdWaV1SZhQAZLeYA71M4pypg8QqLdsIQnwwIgbxpGnpXHHOBrcQi0Om7kBmQlfCTrIBEiNDXFrwu0yVlitgqMHvKFr9u4xDtmVpi0bZzgwB4dZ7H4R86lNylZx2DC3QUZszI4jMgfYT38MSNpq2wvB3t2goZQ0ZZQZVRSfFkWTBPqTrHlVzbQKABoAIA9BXKqvLOQZw3NkEcSrGNGGIt3mAXa3cP2oHwn+8D8R86sMLiUuLmRgy+Y9KZu8PD3M7kmIyDbLBkxHcnf0EVMq6UxUqVKiEVKlSohFSpUqIT/2Q=="/>
          <p:cNvSpPr>
            <a:spLocks noChangeAspect="1" noChangeArrowheads="1"/>
          </p:cNvSpPr>
          <p:nvPr/>
        </p:nvSpPr>
        <p:spPr bwMode="auto">
          <a:xfrm>
            <a:off x="155575" y="-914400"/>
            <a:ext cx="200025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060" name="Picture 12" descr="http://dzienusmiechu.konieckropka.eu/_img/SwiatowyDzienUsmiechu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9" name="Prostokąt 8"/>
          <p:cNvSpPr/>
          <p:nvPr/>
        </p:nvSpPr>
        <p:spPr>
          <a:xfrm>
            <a:off x="857224" y="2500306"/>
            <a:ext cx="742955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ŚWIATOWY DZIEŃ UŚMIECHU</a:t>
            </a:r>
            <a:endParaRPr lang="pl-PL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14282" y="2500306"/>
            <a:ext cx="835821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tx2"/>
                </a:solidFill>
              </a:rPr>
              <a:t>World Smile Day </a:t>
            </a:r>
            <a:r>
              <a:rPr lang="pl-PL" sz="2000" dirty="0" smtClean="0"/>
              <a:t>- Na pomysł tego święta wpadł Harvey Ball, artysta, który w 1963 r. stworzył “</a:t>
            </a:r>
            <a:r>
              <a:rPr lang="pl-PL" sz="2000" dirty="0" err="1" smtClean="0"/>
              <a:t>smileya</a:t>
            </a:r>
            <a:r>
              <a:rPr lang="pl-PL" sz="2000" dirty="0" smtClean="0"/>
              <a:t>” - słynny znaczek uśmiechniętej buźki na żółtym tle. Jego dzieło stało się jednym z najbardziej rozpoznawalnych symboli dobrej woli i radości na świecie. Tak wpadł w 1999 roku na pomysł Światowego Dnia Uśmiechu – tego dnia wszyscy powinni poświęcić większą uwagę uśmiechowi i dobrym uczynkom. </a:t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  <p:sp>
        <p:nvSpPr>
          <p:cNvPr id="4" name="Prostokąt 3"/>
          <p:cNvSpPr/>
          <p:nvPr/>
        </p:nvSpPr>
        <p:spPr>
          <a:xfrm>
            <a:off x="1357290" y="571480"/>
            <a:ext cx="5857916" cy="1200329"/>
          </a:xfrm>
          <a:prstGeom prst="rect">
            <a:avLst/>
          </a:prstGeom>
          <a:noFill/>
          <a:scene3d>
            <a:camera prst="perspectiveBelow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i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  <a:reflection blurRad="6350" stA="60000" endA="900" endPos="58000" dir="5400000" sy="-100000" algn="bl" rotWithShape="0"/>
                </a:effectLst>
              </a:rPr>
              <a:t>World </a:t>
            </a:r>
            <a:r>
              <a:rPr lang="pl-PL" sz="7200" b="1" i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  <a:reflection blurRad="6350" stA="60000" endA="900" endPos="58000" dir="5400000" sy="-100000" algn="bl" rotWithShape="0"/>
                </a:effectLst>
              </a:rPr>
              <a:t>Smile</a:t>
            </a:r>
            <a:r>
              <a:rPr lang="pl-PL" sz="5400" b="1" i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pl-PL" sz="5400" b="1" i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  <a:reflection blurRad="6350" stA="60000" endA="900" endPos="58000" dir="5400000" sy="-100000" algn="bl" rotWithShape="0"/>
                </a:effectLst>
              </a:rPr>
              <a:t>Day </a:t>
            </a:r>
            <a:endParaRPr lang="pl-PL" sz="5400" b="1" i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16388" name="Picture 4" descr="bu&amp;zacute;ki - 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929197"/>
            <a:ext cx="1714512" cy="15749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857356" y="428604"/>
            <a:ext cx="497398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6600" b="1" i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  <a:reflection blurRad="6350" stA="60000" endA="900" endPos="58000" dir="5400000" sy="-100000" algn="bl" rotWithShape="0"/>
                </a:effectLst>
              </a:rPr>
              <a:t>DOWCIPY</a:t>
            </a:r>
            <a:endParaRPr lang="pl-PL" sz="6600" b="1" i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0" y="1285860"/>
            <a:ext cx="4572000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1600" dirty="0" smtClean="0"/>
              <a:t>Jasiu chwali się koledze: </a:t>
            </a:r>
            <a:br>
              <a:rPr lang="pl-PL" sz="1600" dirty="0" smtClean="0"/>
            </a:br>
            <a:r>
              <a:rPr lang="pl-PL" sz="1600" dirty="0" smtClean="0"/>
              <a:t>- Moja mama to jeździ jak piorun. </a:t>
            </a:r>
            <a:br>
              <a:rPr lang="pl-PL" sz="1600" dirty="0" smtClean="0"/>
            </a:br>
            <a:r>
              <a:rPr lang="pl-PL" sz="1600" dirty="0" smtClean="0"/>
              <a:t>- Tak szybko? </a:t>
            </a:r>
            <a:br>
              <a:rPr lang="pl-PL" sz="1600" dirty="0" smtClean="0"/>
            </a:br>
            <a:r>
              <a:rPr lang="pl-PL" sz="1600" dirty="0" smtClean="0"/>
              <a:t>- Nie, tak często wali w drzewa.</a:t>
            </a:r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4572000" y="1357298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1600" dirty="0" smtClean="0"/>
              <a:t>Dzwoni telefon. Pies odbiera i mówi:</a:t>
            </a:r>
            <a:br>
              <a:rPr lang="pl-PL" sz="1600" dirty="0" smtClean="0"/>
            </a:br>
            <a:r>
              <a:rPr lang="pl-PL" sz="1600" dirty="0" smtClean="0"/>
              <a:t>- Hau!</a:t>
            </a:r>
            <a:br>
              <a:rPr lang="pl-PL" sz="1600" dirty="0" smtClean="0"/>
            </a:br>
            <a:r>
              <a:rPr lang="pl-PL" sz="1600" dirty="0" smtClean="0"/>
              <a:t>- Halo?</a:t>
            </a:r>
            <a:br>
              <a:rPr lang="pl-PL" sz="1600" dirty="0" smtClean="0"/>
            </a:br>
            <a:r>
              <a:rPr lang="pl-PL" sz="1600" dirty="0" smtClean="0"/>
              <a:t>- Hau!</a:t>
            </a:r>
            <a:br>
              <a:rPr lang="pl-PL" sz="1600" dirty="0" smtClean="0"/>
            </a:br>
            <a:r>
              <a:rPr lang="pl-PL" sz="1600" dirty="0" smtClean="0"/>
              <a:t>- Nic nie rozumiem.</a:t>
            </a:r>
            <a:br>
              <a:rPr lang="pl-PL" sz="1600" dirty="0" smtClean="0"/>
            </a:br>
            <a:r>
              <a:rPr lang="pl-PL" sz="1600" dirty="0" smtClean="0"/>
              <a:t>- Hau!</a:t>
            </a:r>
            <a:br>
              <a:rPr lang="pl-PL" sz="1600" dirty="0" smtClean="0"/>
            </a:br>
            <a:r>
              <a:rPr lang="pl-PL" sz="1600" dirty="0" smtClean="0"/>
              <a:t>- Proszę mówić wyraźniej!</a:t>
            </a:r>
            <a:br>
              <a:rPr lang="pl-PL" sz="1600" dirty="0" smtClean="0"/>
            </a:br>
            <a:r>
              <a:rPr lang="pl-PL" sz="1600" dirty="0" smtClean="0"/>
              <a:t>- H jak Henryk, A jak Agnieszka, U jak Urszula: Hau!</a:t>
            </a:r>
            <a:endParaRPr lang="pl-PL" sz="1600" dirty="0"/>
          </a:p>
        </p:txBody>
      </p:sp>
      <p:sp>
        <p:nvSpPr>
          <p:cNvPr id="7" name="Prostokąt 6"/>
          <p:cNvSpPr/>
          <p:nvPr/>
        </p:nvSpPr>
        <p:spPr>
          <a:xfrm>
            <a:off x="0" y="2643182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sz="1600" dirty="0" smtClean="0"/>
              <a:t>- Kelner, hej, kelner! </a:t>
            </a:r>
            <a:br>
              <a:rPr lang="pl-PL" sz="1600" dirty="0" smtClean="0"/>
            </a:br>
            <a:r>
              <a:rPr lang="pl-PL" sz="1600" dirty="0" smtClean="0"/>
              <a:t>- Słucham pana... </a:t>
            </a:r>
            <a:br>
              <a:rPr lang="pl-PL" sz="1600" dirty="0" smtClean="0"/>
            </a:br>
            <a:r>
              <a:rPr lang="pl-PL" sz="1600" dirty="0" smtClean="0"/>
              <a:t>- Nie odpowiada mi ta zupa. </a:t>
            </a:r>
            <a:br>
              <a:rPr lang="pl-PL" sz="1600" dirty="0" smtClean="0"/>
            </a:br>
            <a:r>
              <a:rPr lang="pl-PL" sz="1600" dirty="0" smtClean="0"/>
              <a:t>- A o co ją pan pytał?</a:t>
            </a:r>
            <a:endParaRPr lang="pl-PL" sz="1600" dirty="0"/>
          </a:p>
        </p:txBody>
      </p:sp>
      <p:sp>
        <p:nvSpPr>
          <p:cNvPr id="22" name="Prostokąt 21"/>
          <p:cNvSpPr/>
          <p:nvPr/>
        </p:nvSpPr>
        <p:spPr>
          <a:xfrm>
            <a:off x="4572000" y="4000504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1600" dirty="0" smtClean="0"/>
              <a:t>Nauczycielka na lekcji:</a:t>
            </a:r>
            <a:br>
              <a:rPr lang="pl-PL" sz="1600" dirty="0" smtClean="0"/>
            </a:br>
            <a:r>
              <a:rPr lang="pl-PL" sz="1600" dirty="0" smtClean="0"/>
              <a:t>- Jasiu czemu nie masz tematu z wczorajszej lekcji?</a:t>
            </a:r>
            <a:br>
              <a:rPr lang="pl-PL" sz="1600" dirty="0" smtClean="0"/>
            </a:br>
            <a:r>
              <a:rPr lang="pl-PL" sz="1600" dirty="0" smtClean="0"/>
              <a:t>- Bo mam nowy zeszyt.</a:t>
            </a:r>
            <a:br>
              <a:rPr lang="pl-PL" sz="1600" dirty="0" smtClean="0"/>
            </a:br>
            <a:r>
              <a:rPr lang="pl-PL" sz="1600" dirty="0" smtClean="0"/>
              <a:t>- A gdzie stary?</a:t>
            </a:r>
            <a:br>
              <a:rPr lang="pl-PL" sz="1600" dirty="0" smtClean="0"/>
            </a:br>
            <a:r>
              <a:rPr lang="pl-PL" sz="1600" dirty="0" smtClean="0"/>
              <a:t>- Stary w robocie.</a:t>
            </a:r>
            <a:endParaRPr lang="pl-PL" sz="1600" dirty="0"/>
          </a:p>
        </p:txBody>
      </p:sp>
      <p:sp>
        <p:nvSpPr>
          <p:cNvPr id="24" name="Prostokąt 23"/>
          <p:cNvSpPr/>
          <p:nvPr/>
        </p:nvSpPr>
        <p:spPr>
          <a:xfrm>
            <a:off x="0" y="4929198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1600" dirty="0" smtClean="0"/>
              <a:t>Wuefista każe dzieciom robić "rowerek".</a:t>
            </a:r>
            <a:br>
              <a:rPr lang="pl-PL" sz="1600" dirty="0" smtClean="0"/>
            </a:br>
            <a:r>
              <a:rPr lang="pl-PL" sz="1600" dirty="0" smtClean="0"/>
              <a:t>Wszyscy wykonują ćwiczenie, tylko Jasio położył się na plecach i trzyma nieruchomo nogi w górze.</a:t>
            </a:r>
            <a:br>
              <a:rPr lang="pl-PL" sz="1600" dirty="0" smtClean="0"/>
            </a:br>
            <a:r>
              <a:rPr lang="pl-PL" sz="1600" dirty="0" smtClean="0"/>
              <a:t>- A Ty co?- pyta nauczyciel.</a:t>
            </a:r>
            <a:br>
              <a:rPr lang="pl-PL" sz="1600" dirty="0" smtClean="0"/>
            </a:br>
            <a:r>
              <a:rPr lang="pl-PL" sz="1600" dirty="0" smtClean="0"/>
              <a:t>- A ja jadę z górki...</a:t>
            </a:r>
            <a:endParaRPr lang="pl-PL" sz="1600" dirty="0"/>
          </a:p>
        </p:txBody>
      </p:sp>
      <p:pic>
        <p:nvPicPr>
          <p:cNvPr id="2050" name="Picture 2" descr="http://cdn.content.sweetim.com/sim/cpie/emoticons/0002006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5286388"/>
            <a:ext cx="619125" cy="619126"/>
          </a:xfrm>
          <a:prstGeom prst="rect">
            <a:avLst/>
          </a:prstGeom>
          <a:noFill/>
        </p:spPr>
      </p:pic>
      <p:pic>
        <p:nvPicPr>
          <p:cNvPr id="2052" name="Picture 4" descr="http://cdn.content.sweetim.com/sim/cpie/emoticons/0002006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6238874"/>
            <a:ext cx="619125" cy="619126"/>
          </a:xfrm>
          <a:prstGeom prst="rect">
            <a:avLst/>
          </a:prstGeom>
          <a:noFill/>
        </p:spPr>
      </p:pic>
      <p:pic>
        <p:nvPicPr>
          <p:cNvPr id="31" name="Picture 2" descr="http://cdn.content.sweetim.com/sim/cpie/emoticons/0002006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5286388"/>
            <a:ext cx="619125" cy="619126"/>
          </a:xfrm>
          <a:prstGeom prst="rect">
            <a:avLst/>
          </a:prstGeom>
          <a:noFill/>
        </p:spPr>
      </p:pic>
      <p:pic>
        <p:nvPicPr>
          <p:cNvPr id="32" name="Picture 2" descr="http://cdn.content.sweetim.com/sim/cpie/emoticons/0002006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5286388"/>
            <a:ext cx="619125" cy="619126"/>
          </a:xfrm>
          <a:prstGeom prst="rect">
            <a:avLst/>
          </a:prstGeom>
          <a:noFill/>
        </p:spPr>
      </p:pic>
      <p:pic>
        <p:nvPicPr>
          <p:cNvPr id="33" name="Picture 2" descr="http://cdn.content.sweetim.com/sim/cpie/emoticons/0002006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429000"/>
            <a:ext cx="619125" cy="619126"/>
          </a:xfrm>
          <a:prstGeom prst="rect">
            <a:avLst/>
          </a:prstGeom>
          <a:noFill/>
        </p:spPr>
      </p:pic>
      <p:pic>
        <p:nvPicPr>
          <p:cNvPr id="34" name="Picture 2" descr="http://cdn.content.sweetim.com/sim/cpie/emoticons/0002006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429000"/>
            <a:ext cx="619125" cy="619126"/>
          </a:xfrm>
          <a:prstGeom prst="rect">
            <a:avLst/>
          </a:prstGeom>
          <a:noFill/>
        </p:spPr>
      </p:pic>
      <p:pic>
        <p:nvPicPr>
          <p:cNvPr id="35" name="Picture 2" descr="http://cdn.content.sweetim.com/sim/cpie/emoticons/0002006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429000"/>
            <a:ext cx="619125" cy="619126"/>
          </a:xfrm>
          <a:prstGeom prst="rect">
            <a:avLst/>
          </a:prstGeom>
          <a:noFill/>
        </p:spPr>
      </p:pic>
      <p:pic>
        <p:nvPicPr>
          <p:cNvPr id="36" name="Picture 2" descr="http://cdn.content.sweetim.com/sim/cpie/emoticons/0002006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3429000"/>
            <a:ext cx="619125" cy="619126"/>
          </a:xfrm>
          <a:prstGeom prst="rect">
            <a:avLst/>
          </a:prstGeom>
          <a:noFill/>
        </p:spPr>
      </p:pic>
      <p:pic>
        <p:nvPicPr>
          <p:cNvPr id="37" name="Picture 2" descr="http://cdn.content.sweetim.com/sim/cpie/emoticons/0002006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3429000"/>
            <a:ext cx="619125" cy="619126"/>
          </a:xfrm>
          <a:prstGeom prst="rect">
            <a:avLst/>
          </a:prstGeom>
          <a:noFill/>
        </p:spPr>
      </p:pic>
      <p:pic>
        <p:nvPicPr>
          <p:cNvPr id="38" name="Picture 2" descr="http://cdn.content.sweetim.com/sim/cpie/emoticons/0002006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3429000"/>
            <a:ext cx="619125" cy="619126"/>
          </a:xfrm>
          <a:prstGeom prst="rect">
            <a:avLst/>
          </a:prstGeom>
          <a:noFill/>
        </p:spPr>
      </p:pic>
      <p:pic>
        <p:nvPicPr>
          <p:cNvPr id="39" name="Picture 4" descr="http://cdn.content.sweetim.com/sim/cpie/emoticons/0002006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6238874"/>
            <a:ext cx="619125" cy="619126"/>
          </a:xfrm>
          <a:prstGeom prst="rect">
            <a:avLst/>
          </a:prstGeom>
          <a:noFill/>
        </p:spPr>
      </p:pic>
      <p:pic>
        <p:nvPicPr>
          <p:cNvPr id="40" name="Picture 4" descr="http://cdn.content.sweetim.com/sim/cpie/emoticons/0002006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6238874"/>
            <a:ext cx="619125" cy="619126"/>
          </a:xfrm>
          <a:prstGeom prst="rect">
            <a:avLst/>
          </a:prstGeom>
          <a:noFill/>
        </p:spPr>
      </p:pic>
      <p:pic>
        <p:nvPicPr>
          <p:cNvPr id="41" name="Picture 4" descr="http://cdn.content.sweetim.com/sim/cpie/emoticons/0002006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38874"/>
            <a:ext cx="619125" cy="619126"/>
          </a:xfrm>
          <a:prstGeom prst="rect">
            <a:avLst/>
          </a:prstGeom>
          <a:noFill/>
        </p:spPr>
      </p:pic>
      <p:pic>
        <p:nvPicPr>
          <p:cNvPr id="42" name="Picture 4" descr="http://cdn.content.sweetim.com/sim/cpie/emoticons/0002006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214818"/>
            <a:ext cx="619125" cy="619126"/>
          </a:xfrm>
          <a:prstGeom prst="rect">
            <a:avLst/>
          </a:prstGeom>
          <a:noFill/>
        </p:spPr>
      </p:pic>
      <p:pic>
        <p:nvPicPr>
          <p:cNvPr id="43" name="Picture 4" descr="http://cdn.content.sweetim.com/sim/cpie/emoticons/0002006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4214818"/>
            <a:ext cx="619125" cy="619126"/>
          </a:xfrm>
          <a:prstGeom prst="rect">
            <a:avLst/>
          </a:prstGeom>
          <a:noFill/>
        </p:spPr>
      </p:pic>
      <p:pic>
        <p:nvPicPr>
          <p:cNvPr id="44" name="Picture 4" descr="http://cdn.content.sweetim.com/sim/cpie/emoticons/0002006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214818"/>
            <a:ext cx="619125" cy="619126"/>
          </a:xfrm>
          <a:prstGeom prst="rect">
            <a:avLst/>
          </a:prstGeom>
          <a:noFill/>
        </p:spPr>
      </p:pic>
      <p:pic>
        <p:nvPicPr>
          <p:cNvPr id="45" name="Picture 4" descr="http://cdn.content.sweetim.com/sim/cpie/emoticons/0002006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14818"/>
            <a:ext cx="619125" cy="619126"/>
          </a:xfrm>
          <a:prstGeom prst="rect">
            <a:avLst/>
          </a:prstGeom>
          <a:noFill/>
        </p:spPr>
      </p:pic>
      <p:pic>
        <p:nvPicPr>
          <p:cNvPr id="46" name="Picture 4" descr="http://cdn.content.sweetim.com/sim/cpie/emoticons/0002006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14818"/>
            <a:ext cx="619125" cy="619126"/>
          </a:xfrm>
          <a:prstGeom prst="rect">
            <a:avLst/>
          </a:prstGeom>
          <a:noFill/>
        </p:spPr>
      </p:pic>
      <p:pic>
        <p:nvPicPr>
          <p:cNvPr id="47" name="Picture 4" descr="http://cdn.content.sweetim.com/sim/cpie/emoticons/0002006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428868"/>
            <a:ext cx="619125" cy="619126"/>
          </a:xfrm>
          <a:prstGeom prst="rect">
            <a:avLst/>
          </a:prstGeom>
          <a:noFill/>
        </p:spPr>
      </p:pic>
      <p:pic>
        <p:nvPicPr>
          <p:cNvPr id="48" name="Picture 4" descr="http://cdn.content.sweetim.com/sim/cpie/emoticons/0002006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428868"/>
            <a:ext cx="619125" cy="619126"/>
          </a:xfrm>
          <a:prstGeom prst="rect">
            <a:avLst/>
          </a:prstGeom>
          <a:noFill/>
        </p:spPr>
      </p:pic>
      <p:pic>
        <p:nvPicPr>
          <p:cNvPr id="49" name="Picture 4" descr="http://cdn.content.sweetim.com/sim/cpie/emoticons/0002006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428868"/>
            <a:ext cx="619125" cy="619126"/>
          </a:xfrm>
          <a:prstGeom prst="rect">
            <a:avLst/>
          </a:prstGeom>
          <a:noFill/>
        </p:spPr>
      </p:pic>
      <p:pic>
        <p:nvPicPr>
          <p:cNvPr id="50" name="Picture 4" descr="http://cdn.content.sweetim.com/sim/cpie/emoticons/0002006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28868"/>
            <a:ext cx="619125" cy="619126"/>
          </a:xfrm>
          <a:prstGeom prst="rect">
            <a:avLst/>
          </a:prstGeom>
          <a:noFill/>
        </p:spPr>
      </p:pic>
      <p:pic>
        <p:nvPicPr>
          <p:cNvPr id="51" name="Picture 4" descr="http://cdn.content.sweetim.com/sim/cpie/emoticons/0002006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5286388"/>
            <a:ext cx="619125" cy="619126"/>
          </a:xfrm>
          <a:prstGeom prst="rect">
            <a:avLst/>
          </a:prstGeom>
          <a:noFill/>
        </p:spPr>
      </p:pic>
      <p:pic>
        <p:nvPicPr>
          <p:cNvPr id="52" name="Picture 4" descr="http://cdn.content.sweetim.com/sim/cpie/emoticons/0002006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5286388"/>
            <a:ext cx="619125" cy="619126"/>
          </a:xfrm>
          <a:prstGeom prst="rect">
            <a:avLst/>
          </a:prstGeom>
          <a:noFill/>
        </p:spPr>
      </p:pic>
      <p:pic>
        <p:nvPicPr>
          <p:cNvPr id="53" name="Picture 4" descr="http://cdn.content.sweetim.com/sim/cpie/emoticons/0002006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6238874"/>
            <a:ext cx="619125" cy="619126"/>
          </a:xfrm>
          <a:prstGeom prst="rect">
            <a:avLst/>
          </a:prstGeom>
          <a:noFill/>
        </p:spPr>
      </p:pic>
      <p:pic>
        <p:nvPicPr>
          <p:cNvPr id="54" name="Picture 4" descr="http://cdn.content.sweetim.com/sim/cpie/emoticons/0002006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6238874"/>
            <a:ext cx="619125" cy="619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22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00002" y="142852"/>
            <a:ext cx="86439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800" b="1" i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  <a:reflection blurRad="6350" stA="60000" endA="900" endPos="58000" dir="5400000" sy="-100000" algn="bl" rotWithShape="0"/>
                </a:effectLst>
              </a:rPr>
              <a:t>ŚMIESZNE NAZWY MIEJSCOWOŚCI</a:t>
            </a:r>
            <a:endParaRPr lang="pl-PL" sz="4800" b="1" i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1026" name="Picture 2" descr="http://img.sadistic.pl/pics/e98ad3c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38940">
            <a:off x="254502" y="1861419"/>
            <a:ext cx="4075226" cy="30564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://img.sadistic.pl/pics/eghut34531kn4v4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48221">
            <a:off x="6153400" y="2022212"/>
            <a:ext cx="2778212" cy="208365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http://img.sadistic.pl/pics/9wl0oeqhr962n9q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708165">
            <a:off x="5365270" y="3933205"/>
            <a:ext cx="3810000" cy="25622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http://img.sadistic.pl/pics/wlew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0" y="2500306"/>
            <a:ext cx="2357454" cy="17680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6" name="Picture 12" descr="http://img.sadistic.pl/pics/zlawies6201505kb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0595680">
            <a:off x="304459" y="3520185"/>
            <a:ext cx="3500462" cy="26292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8" name="Picture 14" descr="http://img.sadistic.pl/pics/aibefgj76avnzc608xmm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14612" y="4500570"/>
            <a:ext cx="3000396" cy="23574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14348" y="0"/>
            <a:ext cx="74412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6600" b="1" i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  <a:reflection blurRad="6350" stA="60000" endA="900" endPos="58000" dir="5400000" sy="-100000" algn="bl" rotWithShape="0"/>
                </a:effectLst>
              </a:rPr>
              <a:t>ŚMIESZNE OBRAZKI</a:t>
            </a:r>
            <a:endParaRPr lang="pl-PL" sz="6600" b="1" i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17410" name="Picture 2" descr="http://animalsy.pl/upload/9aea960155ac9a1513e5b57d42037a1f23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200150">
            <a:off x="721875" y="1434084"/>
            <a:ext cx="2714612" cy="27500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414" name="Picture 6" descr="https://encrypted-tbn1.gstatic.com/images?q=tbn:ANd9GcSQP97wt1Jzr45ncFoj2nxO_RpFhpXVrBkzxRBQ-NSWb0FIsiF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34998">
            <a:off x="5294381" y="1620982"/>
            <a:ext cx="3211093" cy="25945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412" name="Picture 4" descr="https://encrypted-tbn2.gstatic.com/images?q=tbn:ANd9GcTzLuwqXCzgimmTTwCJu1Z5lL5-tuYuDLSKPGYa87ezUKmHMwU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1928802"/>
            <a:ext cx="2520333" cy="2000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416" name="Picture 8" descr="https://encrypted-tbn0.gstatic.com/images?q=tbn:ANd9GcT3wDNjWTlxyChsdY_2swACIsFp7LaHK6p9K3zqFjkwOvb8vpRvtQ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72594">
            <a:off x="5419235" y="3760646"/>
            <a:ext cx="2500330" cy="26731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418" name="Picture 10" descr="https://encrypted-tbn0.gstatic.com/images?q=tbn:ANd9GcSvFnpabSKJMw_E0CEpSNOUbdQsNA9I0bWAmXX8chfoukpj3x2D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7554" y="4000504"/>
            <a:ext cx="2357454" cy="24288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420" name="Picture 12" descr="https://encrypted-tbn0.gstatic.com/images?q=tbn:ANd9GcQzuxGkT0UDL16LveIAu4cwXj5cw8jfuB0XsSmNzoy4jghKd6B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20705748">
            <a:off x="1208657" y="3893195"/>
            <a:ext cx="2090630" cy="26098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64.fotosik.pl/28/285649de04b089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20176">
            <a:off x="669433" y="449651"/>
            <a:ext cx="3643338" cy="37169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https://fbcdn-sphotos-d-a.akamaihd.net/hphotos-ak-snc6/399284_10151315792285743_194417789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52307">
            <a:off x="5080920" y="224375"/>
            <a:ext cx="3660604" cy="36433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0" name="Picture 6" descr="http://global.images10.fotosik.pl/2275/695abc8304753ce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3643314"/>
            <a:ext cx="4357718" cy="29323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00034" y="0"/>
            <a:ext cx="817724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6600" b="1" i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  <a:reflection blurRad="6350" stA="60000" endA="900" endPos="58000" dir="5400000" sy="-100000" algn="bl" rotWithShape="0"/>
                </a:effectLst>
              </a:rPr>
              <a:t>ŚMIESZNE NAZWISKA</a:t>
            </a:r>
            <a:endParaRPr lang="pl-PL" sz="6600" b="1" i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Prostokąt 2"/>
          <p:cNvSpPr/>
          <p:nvPr/>
        </p:nvSpPr>
        <p:spPr>
          <a:xfrm rot="21401367">
            <a:off x="232431" y="1211701"/>
            <a:ext cx="48762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400" b="1" dirty="0" smtClean="0">
                <a:solidFill>
                  <a:schemeClr val="accent6">
                    <a:lumMod val="75000"/>
                  </a:schemeClr>
                </a:solidFill>
              </a:rPr>
              <a:t>Boligłowa Bogusław</a:t>
            </a:r>
            <a:endParaRPr lang="pl-PL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 rot="455204">
            <a:off x="4890755" y="1836575"/>
            <a:ext cx="40647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 smtClean="0">
                <a:solidFill>
                  <a:schemeClr val="accent6">
                    <a:lumMod val="75000"/>
                  </a:schemeClr>
                </a:solidFill>
              </a:rPr>
              <a:t>Bzibziak Marta</a:t>
            </a:r>
            <a:endParaRPr lang="pl-PL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4000496" y="2643182"/>
            <a:ext cx="34469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400" b="1" dirty="0" smtClean="0">
                <a:solidFill>
                  <a:schemeClr val="accent6">
                    <a:lumMod val="75000"/>
                  </a:schemeClr>
                </a:solidFill>
              </a:rPr>
              <a:t>Bucior Renata</a:t>
            </a:r>
            <a:endParaRPr lang="pl-PL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327275" y="2242176"/>
            <a:ext cx="228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pl-PL" sz="4400" b="1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 rot="20773530">
            <a:off x="397904" y="2338773"/>
            <a:ext cx="353660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400" b="1" dirty="0" smtClean="0">
                <a:solidFill>
                  <a:schemeClr val="accent6">
                    <a:lumMod val="75000"/>
                  </a:schemeClr>
                </a:solidFill>
              </a:rPr>
              <a:t>Gamoń Marek</a:t>
            </a:r>
            <a:endParaRPr lang="pl-PL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 rot="1024008">
            <a:off x="5406557" y="3911172"/>
            <a:ext cx="29144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400" b="1" dirty="0" smtClean="0">
                <a:solidFill>
                  <a:schemeClr val="accent6">
                    <a:lumMod val="75000"/>
                  </a:schemeClr>
                </a:solidFill>
              </a:rPr>
              <a:t>Głąb Leszek</a:t>
            </a:r>
            <a:endParaRPr lang="pl-PL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214414" y="3429000"/>
            <a:ext cx="284680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400" b="1" dirty="0" smtClean="0">
                <a:solidFill>
                  <a:schemeClr val="accent6">
                    <a:lumMod val="75000"/>
                  </a:schemeClr>
                </a:solidFill>
              </a:rPr>
              <a:t>Dziurka Jan</a:t>
            </a:r>
            <a:endParaRPr lang="pl-PL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 rot="20798991">
            <a:off x="688124" y="4791448"/>
            <a:ext cx="32283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400" b="1" dirty="0" smtClean="0">
                <a:solidFill>
                  <a:schemeClr val="accent6">
                    <a:lumMod val="75000"/>
                  </a:schemeClr>
                </a:solidFill>
              </a:rPr>
              <a:t>Dzika Joanna</a:t>
            </a:r>
            <a:endParaRPr lang="pl-PL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 rot="249557">
            <a:off x="4095000" y="5132835"/>
            <a:ext cx="36733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400" b="1" dirty="0" smtClean="0">
                <a:solidFill>
                  <a:schemeClr val="accent6">
                    <a:lumMod val="75000"/>
                  </a:schemeClr>
                </a:solidFill>
              </a:rPr>
              <a:t>Cincio Kornelia</a:t>
            </a:r>
            <a:endParaRPr lang="pl-PL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2" name="Picture 2" descr="http://cdn.content.sweetim.com/sim/cpie/emoticons/0002006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5643578"/>
            <a:ext cx="1071570" cy="1071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00298" y="357166"/>
            <a:ext cx="425353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7200" b="1" i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  <a:reflection blurRad="6350" stA="60000" endA="900" endPos="58000" dir="5400000" sy="-100000" algn="bl" rotWithShape="0"/>
                </a:effectLst>
              </a:rPr>
              <a:t>Wykonała</a:t>
            </a:r>
            <a:endParaRPr lang="pl-PL" sz="7200" b="1" i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85720" y="2143116"/>
            <a:ext cx="8858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latin typeface="AR BLANCA" pitchFamily="2" charset="0"/>
              </a:rPr>
              <a:t>Uczennica klasy III gimnazjum Alicja Golańska.</a:t>
            </a:r>
            <a:endParaRPr lang="pl-PL" sz="3200" dirty="0">
              <a:latin typeface="AR BLANCA" pitchFamily="2" charset="0"/>
            </a:endParaRPr>
          </a:p>
        </p:txBody>
      </p:sp>
      <p:pic>
        <p:nvPicPr>
          <p:cNvPr id="20482" name="Picture 2" descr="brawo - gify - brawo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500570"/>
            <a:ext cx="1857388" cy="18573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140</Words>
  <Application>Microsoft Office PowerPoint</Application>
  <PresentationFormat>Pokaz na ekranie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student200b</dc:creator>
  <cp:lastModifiedBy>student200b</cp:lastModifiedBy>
  <cp:revision>15</cp:revision>
  <dcterms:created xsi:type="dcterms:W3CDTF">2014-09-15T10:59:32Z</dcterms:created>
  <dcterms:modified xsi:type="dcterms:W3CDTF">2014-09-29T11:46:48Z</dcterms:modified>
</cp:coreProperties>
</file>